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0"/>
  </p:notesMasterIdLst>
  <p:sldIdLst>
    <p:sldId id="256" r:id="rId2"/>
    <p:sldId id="257" r:id="rId3"/>
    <p:sldId id="259" r:id="rId4"/>
    <p:sldId id="264" r:id="rId5"/>
    <p:sldId id="265" r:id="rId6"/>
    <p:sldId id="258" r:id="rId7"/>
    <p:sldId id="260" r:id="rId8"/>
    <p:sldId id="261" r:id="rId9"/>
    <p:sldId id="262" r:id="rId10"/>
    <p:sldId id="292" r:id="rId11"/>
    <p:sldId id="263" r:id="rId12"/>
    <p:sldId id="293" r:id="rId13"/>
    <p:sldId id="266" r:id="rId14"/>
    <p:sldId id="267" r:id="rId15"/>
    <p:sldId id="268" r:id="rId16"/>
    <p:sldId id="269" r:id="rId17"/>
    <p:sldId id="270" r:id="rId18"/>
    <p:sldId id="271" r:id="rId19"/>
    <p:sldId id="272" r:id="rId20"/>
    <p:sldId id="273" r:id="rId21"/>
    <p:sldId id="274" r:id="rId22"/>
    <p:sldId id="275" r:id="rId23"/>
    <p:sldId id="276" r:id="rId24"/>
    <p:sldId id="294" r:id="rId25"/>
    <p:sldId id="278" r:id="rId26"/>
    <p:sldId id="279" r:id="rId27"/>
    <p:sldId id="280" r:id="rId28"/>
    <p:sldId id="281" r:id="rId29"/>
    <p:sldId id="282" r:id="rId30"/>
    <p:sldId id="295" r:id="rId31"/>
    <p:sldId id="296" r:id="rId32"/>
    <p:sldId id="285" r:id="rId33"/>
    <p:sldId id="297" r:id="rId34"/>
    <p:sldId id="287" r:id="rId35"/>
    <p:sldId id="288" r:id="rId36"/>
    <p:sldId id="289" r:id="rId37"/>
    <p:sldId id="298" r:id="rId38"/>
    <p:sldId id="29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ADE4"/>
    <a:srgbClr val="2683C6"/>
    <a:srgbClr val="FFCCFF"/>
    <a:srgbClr val="FFCC66"/>
    <a:srgbClr val="FF9933"/>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Hazard" userId="71b497eb-3eb3-47bd-8872-e714f38e3320" providerId="ADAL" clId="{4A5A90FD-067D-4428-A1DE-DE8A00511E15}"/>
    <pc:docChg chg="undo custSel addSld delSld modSld">
      <pc:chgData name="Laurie Hazard" userId="71b497eb-3eb3-47bd-8872-e714f38e3320" providerId="ADAL" clId="{4A5A90FD-067D-4428-A1DE-DE8A00511E15}" dt="2024-10-18T14:46:23.425" v="210" actId="20577"/>
      <pc:docMkLst>
        <pc:docMk/>
      </pc:docMkLst>
      <pc:sldChg chg="modSp mod">
        <pc:chgData name="Laurie Hazard" userId="71b497eb-3eb3-47bd-8872-e714f38e3320" providerId="ADAL" clId="{4A5A90FD-067D-4428-A1DE-DE8A00511E15}" dt="2024-10-18T14:45:58.664" v="195" actId="20577"/>
        <pc:sldMkLst>
          <pc:docMk/>
          <pc:sldMk cId="3312348084" sldId="260"/>
        </pc:sldMkLst>
        <pc:spChg chg="mod">
          <ac:chgData name="Laurie Hazard" userId="71b497eb-3eb3-47bd-8872-e714f38e3320" providerId="ADAL" clId="{4A5A90FD-067D-4428-A1DE-DE8A00511E15}" dt="2024-10-18T14:45:58.664" v="195" actId="20577"/>
          <ac:spMkLst>
            <pc:docMk/>
            <pc:sldMk cId="3312348084" sldId="260"/>
            <ac:spMk id="6" creationId="{AD271A03-7670-4093-C811-ED04C9E07C4C}"/>
          </ac:spMkLst>
        </pc:spChg>
      </pc:sldChg>
      <pc:sldChg chg="addSp delSp modSp mod">
        <pc:chgData name="Laurie Hazard" userId="71b497eb-3eb3-47bd-8872-e714f38e3320" providerId="ADAL" clId="{4A5A90FD-067D-4428-A1DE-DE8A00511E15}" dt="2024-10-17T19:05:14.393" v="4" actId="208"/>
        <pc:sldMkLst>
          <pc:docMk/>
          <pc:sldMk cId="3482107747" sldId="271"/>
        </pc:sldMkLst>
        <pc:picChg chg="add mod">
          <ac:chgData name="Laurie Hazard" userId="71b497eb-3eb3-47bd-8872-e714f38e3320" providerId="ADAL" clId="{4A5A90FD-067D-4428-A1DE-DE8A00511E15}" dt="2024-10-17T19:05:14.393" v="4" actId="208"/>
          <ac:picMkLst>
            <pc:docMk/>
            <pc:sldMk cId="3482107747" sldId="271"/>
            <ac:picMk id="5" creationId="{C227FA5B-11D3-B4CF-5443-98710FC0F615}"/>
          </ac:picMkLst>
        </pc:picChg>
        <pc:picChg chg="del">
          <ac:chgData name="Laurie Hazard" userId="71b497eb-3eb3-47bd-8872-e714f38e3320" providerId="ADAL" clId="{4A5A90FD-067D-4428-A1DE-DE8A00511E15}" dt="2024-10-17T19:04:38.582" v="0" actId="478"/>
          <ac:picMkLst>
            <pc:docMk/>
            <pc:sldMk cId="3482107747" sldId="271"/>
            <ac:picMk id="1026" creationId="{CFE94BCA-0C52-F3F3-86D3-A881A9439B76}"/>
          </ac:picMkLst>
        </pc:picChg>
      </pc:sldChg>
      <pc:sldChg chg="modSp mod">
        <pc:chgData name="Laurie Hazard" userId="71b497eb-3eb3-47bd-8872-e714f38e3320" providerId="ADAL" clId="{4A5A90FD-067D-4428-A1DE-DE8A00511E15}" dt="2024-10-17T19:06:57.413" v="12" actId="27636"/>
        <pc:sldMkLst>
          <pc:docMk/>
          <pc:sldMk cId="3124622838" sldId="281"/>
        </pc:sldMkLst>
        <pc:spChg chg="mod">
          <ac:chgData name="Laurie Hazard" userId="71b497eb-3eb3-47bd-8872-e714f38e3320" providerId="ADAL" clId="{4A5A90FD-067D-4428-A1DE-DE8A00511E15}" dt="2024-10-17T19:06:57.413" v="12" actId="27636"/>
          <ac:spMkLst>
            <pc:docMk/>
            <pc:sldMk cId="3124622838" sldId="281"/>
            <ac:spMk id="4" creationId="{A3C43937-CED3-FB88-F892-C519D4546CCE}"/>
          </ac:spMkLst>
        </pc:spChg>
      </pc:sldChg>
      <pc:sldChg chg="modSp mod">
        <pc:chgData name="Laurie Hazard" userId="71b497eb-3eb3-47bd-8872-e714f38e3320" providerId="ADAL" clId="{4A5A90FD-067D-4428-A1DE-DE8A00511E15}" dt="2024-10-17T19:07:57.757" v="22" actId="20577"/>
        <pc:sldMkLst>
          <pc:docMk/>
          <pc:sldMk cId="1952336172" sldId="282"/>
        </pc:sldMkLst>
        <pc:spChg chg="mod">
          <ac:chgData name="Laurie Hazard" userId="71b497eb-3eb3-47bd-8872-e714f38e3320" providerId="ADAL" clId="{4A5A90FD-067D-4428-A1DE-DE8A00511E15}" dt="2024-10-17T19:07:57.757" v="22" actId="20577"/>
          <ac:spMkLst>
            <pc:docMk/>
            <pc:sldMk cId="1952336172" sldId="282"/>
            <ac:spMk id="3" creationId="{5410E357-8DE6-A89E-0825-05B2743F058A}"/>
          </ac:spMkLst>
        </pc:spChg>
      </pc:sldChg>
      <pc:sldChg chg="del">
        <pc:chgData name="Laurie Hazard" userId="71b497eb-3eb3-47bd-8872-e714f38e3320" providerId="ADAL" clId="{4A5A90FD-067D-4428-A1DE-DE8A00511E15}" dt="2024-10-17T19:08:32.679" v="23" actId="2696"/>
        <pc:sldMkLst>
          <pc:docMk/>
          <pc:sldMk cId="2810011498" sldId="283"/>
        </pc:sldMkLst>
      </pc:sldChg>
      <pc:sldChg chg="del">
        <pc:chgData name="Laurie Hazard" userId="71b497eb-3eb3-47bd-8872-e714f38e3320" providerId="ADAL" clId="{4A5A90FD-067D-4428-A1DE-DE8A00511E15}" dt="2024-10-17T19:08:56.986" v="25" actId="2696"/>
        <pc:sldMkLst>
          <pc:docMk/>
          <pc:sldMk cId="3762634831" sldId="284"/>
        </pc:sldMkLst>
      </pc:sldChg>
      <pc:sldChg chg="modSp mod">
        <pc:chgData name="Laurie Hazard" userId="71b497eb-3eb3-47bd-8872-e714f38e3320" providerId="ADAL" clId="{4A5A90FD-067D-4428-A1DE-DE8A00511E15}" dt="2024-10-17T19:09:04.091" v="27" actId="20577"/>
        <pc:sldMkLst>
          <pc:docMk/>
          <pc:sldMk cId="1535434461" sldId="285"/>
        </pc:sldMkLst>
        <pc:spChg chg="mod">
          <ac:chgData name="Laurie Hazard" userId="71b497eb-3eb3-47bd-8872-e714f38e3320" providerId="ADAL" clId="{4A5A90FD-067D-4428-A1DE-DE8A00511E15}" dt="2024-10-17T19:09:04.091" v="27" actId="20577"/>
          <ac:spMkLst>
            <pc:docMk/>
            <pc:sldMk cId="1535434461" sldId="285"/>
            <ac:spMk id="7" creationId="{6BD977F2-F76E-080D-299B-F399967B07D8}"/>
          </ac:spMkLst>
        </pc:spChg>
      </pc:sldChg>
      <pc:sldChg chg="del">
        <pc:chgData name="Laurie Hazard" userId="71b497eb-3eb3-47bd-8872-e714f38e3320" providerId="ADAL" clId="{4A5A90FD-067D-4428-A1DE-DE8A00511E15}" dt="2024-10-17T19:09:21.877" v="29" actId="2696"/>
        <pc:sldMkLst>
          <pc:docMk/>
          <pc:sldMk cId="2924229533" sldId="286"/>
        </pc:sldMkLst>
      </pc:sldChg>
      <pc:sldChg chg="modSp mod">
        <pc:chgData name="Laurie Hazard" userId="71b497eb-3eb3-47bd-8872-e714f38e3320" providerId="ADAL" clId="{4A5A90FD-067D-4428-A1DE-DE8A00511E15}" dt="2024-10-17T19:09:36.661" v="33" actId="20577"/>
        <pc:sldMkLst>
          <pc:docMk/>
          <pc:sldMk cId="408992995" sldId="287"/>
        </pc:sldMkLst>
        <pc:spChg chg="mod">
          <ac:chgData name="Laurie Hazard" userId="71b497eb-3eb3-47bd-8872-e714f38e3320" providerId="ADAL" clId="{4A5A90FD-067D-4428-A1DE-DE8A00511E15}" dt="2024-10-17T19:09:36.661" v="33" actId="20577"/>
          <ac:spMkLst>
            <pc:docMk/>
            <pc:sldMk cId="408992995" sldId="287"/>
            <ac:spMk id="3" creationId="{412FE936-ABCD-D472-4905-13C2A1521E0A}"/>
          </ac:spMkLst>
        </pc:spChg>
      </pc:sldChg>
      <pc:sldChg chg="modSp mod">
        <pc:chgData name="Laurie Hazard" userId="71b497eb-3eb3-47bd-8872-e714f38e3320" providerId="ADAL" clId="{4A5A90FD-067D-4428-A1DE-DE8A00511E15}" dt="2024-10-17T19:09:46.540" v="35" actId="20577"/>
        <pc:sldMkLst>
          <pc:docMk/>
          <pc:sldMk cId="1906453768" sldId="288"/>
        </pc:sldMkLst>
        <pc:spChg chg="mod">
          <ac:chgData name="Laurie Hazard" userId="71b497eb-3eb3-47bd-8872-e714f38e3320" providerId="ADAL" clId="{4A5A90FD-067D-4428-A1DE-DE8A00511E15}" dt="2024-10-17T19:09:46.540" v="35" actId="20577"/>
          <ac:spMkLst>
            <pc:docMk/>
            <pc:sldMk cId="1906453768" sldId="288"/>
            <ac:spMk id="3" creationId="{F0745E96-0611-224A-53CD-F6A1C4DD9DBA}"/>
          </ac:spMkLst>
        </pc:spChg>
      </pc:sldChg>
      <pc:sldChg chg="modSp mod">
        <pc:chgData name="Laurie Hazard" userId="71b497eb-3eb3-47bd-8872-e714f38e3320" providerId="ADAL" clId="{4A5A90FD-067D-4428-A1DE-DE8A00511E15}" dt="2024-10-17T19:09:55.278" v="38" actId="20577"/>
        <pc:sldMkLst>
          <pc:docMk/>
          <pc:sldMk cId="52253751" sldId="289"/>
        </pc:sldMkLst>
        <pc:spChg chg="mod">
          <ac:chgData name="Laurie Hazard" userId="71b497eb-3eb3-47bd-8872-e714f38e3320" providerId="ADAL" clId="{4A5A90FD-067D-4428-A1DE-DE8A00511E15}" dt="2024-10-17T19:09:55.278" v="38" actId="20577"/>
          <ac:spMkLst>
            <pc:docMk/>
            <pc:sldMk cId="52253751" sldId="289"/>
            <ac:spMk id="3" creationId="{9DF9A4B3-E81A-1D23-B0A3-EC67E454517D}"/>
          </ac:spMkLst>
        </pc:spChg>
      </pc:sldChg>
      <pc:sldChg chg="addSp modSp mod">
        <pc:chgData name="Laurie Hazard" userId="71b497eb-3eb3-47bd-8872-e714f38e3320" providerId="ADAL" clId="{4A5A90FD-067D-4428-A1DE-DE8A00511E15}" dt="2024-10-18T14:46:23.425" v="210" actId="20577"/>
        <pc:sldMkLst>
          <pc:docMk/>
          <pc:sldMk cId="301318882" sldId="295"/>
        </pc:sldMkLst>
        <pc:spChg chg="mod">
          <ac:chgData name="Laurie Hazard" userId="71b497eb-3eb3-47bd-8872-e714f38e3320" providerId="ADAL" clId="{4A5A90FD-067D-4428-A1DE-DE8A00511E15}" dt="2024-10-18T14:46:23.425" v="210" actId="20577"/>
          <ac:spMkLst>
            <pc:docMk/>
            <pc:sldMk cId="301318882" sldId="295"/>
            <ac:spMk id="3" creationId="{66E9C5A7-F15E-FB8B-3214-8F6A2D2D9B78}"/>
          </ac:spMkLst>
        </pc:spChg>
        <pc:spChg chg="add mod">
          <ac:chgData name="Laurie Hazard" userId="71b497eb-3eb3-47bd-8872-e714f38e3320" providerId="ADAL" clId="{4A5A90FD-067D-4428-A1DE-DE8A00511E15}" dt="2024-10-17T19:21:49.329" v="165" actId="1076"/>
          <ac:spMkLst>
            <pc:docMk/>
            <pc:sldMk cId="301318882" sldId="295"/>
            <ac:spMk id="6" creationId="{8852F7ED-E4BC-49B6-FB8C-17DAD810C2DA}"/>
          </ac:spMkLst>
        </pc:spChg>
      </pc:sldChg>
      <pc:sldChg chg="add">
        <pc:chgData name="Laurie Hazard" userId="71b497eb-3eb3-47bd-8872-e714f38e3320" providerId="ADAL" clId="{4A5A90FD-067D-4428-A1DE-DE8A00511E15}" dt="2024-10-17T19:08:53.855" v="24"/>
        <pc:sldMkLst>
          <pc:docMk/>
          <pc:sldMk cId="3296031286" sldId="296"/>
        </pc:sldMkLst>
      </pc:sldChg>
      <pc:sldChg chg="add">
        <pc:chgData name="Laurie Hazard" userId="71b497eb-3eb3-47bd-8872-e714f38e3320" providerId="ADAL" clId="{4A5A90FD-067D-4428-A1DE-DE8A00511E15}" dt="2024-10-17T19:09:18.565" v="28"/>
        <pc:sldMkLst>
          <pc:docMk/>
          <pc:sldMk cId="1153384073" sldId="297"/>
        </pc:sldMkLst>
      </pc:sldChg>
      <pc:sldChg chg="modSp mod">
        <pc:chgData name="Laurie Hazard" userId="71b497eb-3eb3-47bd-8872-e714f38e3320" providerId="ADAL" clId="{4A5A90FD-067D-4428-A1DE-DE8A00511E15}" dt="2024-10-18T12:55:28.637" v="190" actId="6549"/>
        <pc:sldMkLst>
          <pc:docMk/>
          <pc:sldMk cId="1816490205" sldId="298"/>
        </pc:sldMkLst>
        <pc:spChg chg="mod">
          <ac:chgData name="Laurie Hazard" userId="71b497eb-3eb3-47bd-8872-e714f38e3320" providerId="ADAL" clId="{4A5A90FD-067D-4428-A1DE-DE8A00511E15}" dt="2024-10-18T12:55:28.637" v="190" actId="6549"/>
          <ac:spMkLst>
            <pc:docMk/>
            <pc:sldMk cId="1816490205" sldId="298"/>
            <ac:spMk id="3" creationId="{66E9C5A7-F15E-FB8B-3214-8F6A2D2D9B7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6BA91-0BA2-4281-9890-D23DE4A969BA}" type="doc">
      <dgm:prSet loTypeId="urn:microsoft.com/office/officeart/2005/8/layout/hChevron3" loCatId="process" qsTypeId="urn:microsoft.com/office/officeart/2005/8/quickstyle/simple1" qsCatId="simple" csTypeId="urn:microsoft.com/office/officeart/2005/8/colors/accent1_3" csCatId="accent1" phldr="1"/>
      <dgm:spPr/>
    </dgm:pt>
    <dgm:pt modelId="{16C27630-F6F0-4EC8-A08D-CA2A93351844}">
      <dgm:prSet phldrT="[Text]"/>
      <dgm:spPr/>
      <dgm:t>
        <a:bodyPr/>
        <a:lstStyle/>
        <a:p>
          <a:r>
            <a:rPr lang="en-US" dirty="0"/>
            <a:t>Level 0</a:t>
          </a:r>
        </a:p>
      </dgm:t>
    </dgm:pt>
    <dgm:pt modelId="{0150ECAF-C762-4D15-803C-233B060ED120}" type="parTrans" cxnId="{C3CDE801-1B6B-48EB-A45B-DE7D9F78A1F3}">
      <dgm:prSet/>
      <dgm:spPr/>
      <dgm:t>
        <a:bodyPr/>
        <a:lstStyle/>
        <a:p>
          <a:endParaRPr lang="en-US"/>
        </a:p>
      </dgm:t>
    </dgm:pt>
    <dgm:pt modelId="{94A288B4-6E54-47B4-83FE-B7EB7758909C}" type="sibTrans" cxnId="{C3CDE801-1B6B-48EB-A45B-DE7D9F78A1F3}">
      <dgm:prSet/>
      <dgm:spPr/>
      <dgm:t>
        <a:bodyPr/>
        <a:lstStyle/>
        <a:p>
          <a:endParaRPr lang="en-US"/>
        </a:p>
      </dgm:t>
    </dgm:pt>
    <dgm:pt modelId="{BCE5267E-CAD2-4CA6-A1F6-37FAD5F2449B}">
      <dgm:prSet phldrT="[Text]"/>
      <dgm:spPr/>
      <dgm:t>
        <a:bodyPr/>
        <a:lstStyle/>
        <a:p>
          <a:r>
            <a:rPr lang="en-US" dirty="0"/>
            <a:t>Level 1</a:t>
          </a:r>
        </a:p>
      </dgm:t>
    </dgm:pt>
    <dgm:pt modelId="{3D7B4CFB-003F-4542-B4F2-443B887CF9A3}" type="parTrans" cxnId="{D513036A-FBD3-46B7-B4A1-32917504D2FF}">
      <dgm:prSet/>
      <dgm:spPr/>
      <dgm:t>
        <a:bodyPr/>
        <a:lstStyle/>
        <a:p>
          <a:endParaRPr lang="en-US"/>
        </a:p>
      </dgm:t>
    </dgm:pt>
    <dgm:pt modelId="{0F13CAE4-1E82-44FA-BB03-0E08C80D7A01}" type="sibTrans" cxnId="{D513036A-FBD3-46B7-B4A1-32917504D2FF}">
      <dgm:prSet/>
      <dgm:spPr/>
      <dgm:t>
        <a:bodyPr/>
        <a:lstStyle/>
        <a:p>
          <a:endParaRPr lang="en-US"/>
        </a:p>
      </dgm:t>
    </dgm:pt>
    <dgm:pt modelId="{6F913628-469F-434A-A37F-1E73C8B9C79C}">
      <dgm:prSet phldrT="[Text]"/>
      <dgm:spPr/>
      <dgm:t>
        <a:bodyPr/>
        <a:lstStyle/>
        <a:p>
          <a:r>
            <a:rPr lang="en-US" dirty="0"/>
            <a:t>Level 2</a:t>
          </a:r>
        </a:p>
      </dgm:t>
    </dgm:pt>
    <dgm:pt modelId="{5CD46C14-24EE-4E8D-A191-18C410A968E4}" type="parTrans" cxnId="{A165F12C-5911-4952-AB5D-B0DA875BA180}">
      <dgm:prSet/>
      <dgm:spPr/>
      <dgm:t>
        <a:bodyPr/>
        <a:lstStyle/>
        <a:p>
          <a:endParaRPr lang="en-US"/>
        </a:p>
      </dgm:t>
    </dgm:pt>
    <dgm:pt modelId="{38B973B2-CDF5-4B9E-9F78-BD929C3AEC28}" type="sibTrans" cxnId="{A165F12C-5911-4952-AB5D-B0DA875BA180}">
      <dgm:prSet/>
      <dgm:spPr/>
      <dgm:t>
        <a:bodyPr/>
        <a:lstStyle/>
        <a:p>
          <a:endParaRPr lang="en-US"/>
        </a:p>
      </dgm:t>
    </dgm:pt>
    <dgm:pt modelId="{354EA4F9-7ABF-4A3C-BF2C-EAF42D963ED7}" type="pres">
      <dgm:prSet presAssocID="{0C26BA91-0BA2-4281-9890-D23DE4A969BA}" presName="Name0" presStyleCnt="0">
        <dgm:presLayoutVars>
          <dgm:dir/>
          <dgm:resizeHandles val="exact"/>
        </dgm:presLayoutVars>
      </dgm:prSet>
      <dgm:spPr/>
    </dgm:pt>
    <dgm:pt modelId="{4170E1C1-E9B8-4AEC-912E-A0CAF06B2A38}" type="pres">
      <dgm:prSet presAssocID="{16C27630-F6F0-4EC8-A08D-CA2A93351844}" presName="parTxOnly" presStyleLbl="node1" presStyleIdx="0" presStyleCnt="3">
        <dgm:presLayoutVars>
          <dgm:bulletEnabled val="1"/>
        </dgm:presLayoutVars>
      </dgm:prSet>
      <dgm:spPr/>
    </dgm:pt>
    <dgm:pt modelId="{6B5DA185-6FC5-44D0-9704-31000B6B5ECB}" type="pres">
      <dgm:prSet presAssocID="{94A288B4-6E54-47B4-83FE-B7EB7758909C}" presName="parSpace" presStyleCnt="0"/>
      <dgm:spPr/>
    </dgm:pt>
    <dgm:pt modelId="{E506BDEC-193E-468F-82F5-92AB9165E1AB}" type="pres">
      <dgm:prSet presAssocID="{BCE5267E-CAD2-4CA6-A1F6-37FAD5F2449B}" presName="parTxOnly" presStyleLbl="node1" presStyleIdx="1" presStyleCnt="3">
        <dgm:presLayoutVars>
          <dgm:bulletEnabled val="1"/>
        </dgm:presLayoutVars>
      </dgm:prSet>
      <dgm:spPr/>
    </dgm:pt>
    <dgm:pt modelId="{E3C2EB26-8BE7-4911-BA3D-5E552871C654}" type="pres">
      <dgm:prSet presAssocID="{0F13CAE4-1E82-44FA-BB03-0E08C80D7A01}" presName="parSpace" presStyleCnt="0"/>
      <dgm:spPr/>
    </dgm:pt>
    <dgm:pt modelId="{D4ED324D-9BDD-4CBC-86E9-B9AC06627B6E}" type="pres">
      <dgm:prSet presAssocID="{6F913628-469F-434A-A37F-1E73C8B9C79C}" presName="parTxOnly" presStyleLbl="node1" presStyleIdx="2" presStyleCnt="3">
        <dgm:presLayoutVars>
          <dgm:bulletEnabled val="1"/>
        </dgm:presLayoutVars>
      </dgm:prSet>
      <dgm:spPr/>
    </dgm:pt>
  </dgm:ptLst>
  <dgm:cxnLst>
    <dgm:cxn modelId="{C3CDE801-1B6B-48EB-A45B-DE7D9F78A1F3}" srcId="{0C26BA91-0BA2-4281-9890-D23DE4A969BA}" destId="{16C27630-F6F0-4EC8-A08D-CA2A93351844}" srcOrd="0" destOrd="0" parTransId="{0150ECAF-C762-4D15-803C-233B060ED120}" sibTransId="{94A288B4-6E54-47B4-83FE-B7EB7758909C}"/>
    <dgm:cxn modelId="{A165F12C-5911-4952-AB5D-B0DA875BA180}" srcId="{0C26BA91-0BA2-4281-9890-D23DE4A969BA}" destId="{6F913628-469F-434A-A37F-1E73C8B9C79C}" srcOrd="2" destOrd="0" parTransId="{5CD46C14-24EE-4E8D-A191-18C410A968E4}" sibTransId="{38B973B2-CDF5-4B9E-9F78-BD929C3AEC28}"/>
    <dgm:cxn modelId="{C90EED48-FBA7-4424-9F85-87EB5CA343BF}" type="presOf" srcId="{16C27630-F6F0-4EC8-A08D-CA2A93351844}" destId="{4170E1C1-E9B8-4AEC-912E-A0CAF06B2A38}" srcOrd="0" destOrd="0" presId="urn:microsoft.com/office/officeart/2005/8/layout/hChevron3"/>
    <dgm:cxn modelId="{D513036A-FBD3-46B7-B4A1-32917504D2FF}" srcId="{0C26BA91-0BA2-4281-9890-D23DE4A969BA}" destId="{BCE5267E-CAD2-4CA6-A1F6-37FAD5F2449B}" srcOrd="1" destOrd="0" parTransId="{3D7B4CFB-003F-4542-B4F2-443B887CF9A3}" sibTransId="{0F13CAE4-1E82-44FA-BB03-0E08C80D7A01}"/>
    <dgm:cxn modelId="{B89D3D6D-CA78-4E70-A17D-3411C1DFF8BD}" type="presOf" srcId="{BCE5267E-CAD2-4CA6-A1F6-37FAD5F2449B}" destId="{E506BDEC-193E-468F-82F5-92AB9165E1AB}" srcOrd="0" destOrd="0" presId="urn:microsoft.com/office/officeart/2005/8/layout/hChevron3"/>
    <dgm:cxn modelId="{95660183-5C46-4577-B34D-ED3851827490}" type="presOf" srcId="{6F913628-469F-434A-A37F-1E73C8B9C79C}" destId="{D4ED324D-9BDD-4CBC-86E9-B9AC06627B6E}" srcOrd="0" destOrd="0" presId="urn:microsoft.com/office/officeart/2005/8/layout/hChevron3"/>
    <dgm:cxn modelId="{170F67DB-D524-444A-80D0-9E6ADFC5C968}" type="presOf" srcId="{0C26BA91-0BA2-4281-9890-D23DE4A969BA}" destId="{354EA4F9-7ABF-4A3C-BF2C-EAF42D963ED7}" srcOrd="0" destOrd="0" presId="urn:microsoft.com/office/officeart/2005/8/layout/hChevron3"/>
    <dgm:cxn modelId="{864B80FB-F74C-463B-BD67-B77FAC153BFD}" type="presParOf" srcId="{354EA4F9-7ABF-4A3C-BF2C-EAF42D963ED7}" destId="{4170E1C1-E9B8-4AEC-912E-A0CAF06B2A38}" srcOrd="0" destOrd="0" presId="urn:microsoft.com/office/officeart/2005/8/layout/hChevron3"/>
    <dgm:cxn modelId="{1E9B6362-20C0-4CA8-B4C3-5C53276209B2}" type="presParOf" srcId="{354EA4F9-7ABF-4A3C-BF2C-EAF42D963ED7}" destId="{6B5DA185-6FC5-44D0-9704-31000B6B5ECB}" srcOrd="1" destOrd="0" presId="urn:microsoft.com/office/officeart/2005/8/layout/hChevron3"/>
    <dgm:cxn modelId="{A6A0D80F-B852-4A0C-9AF4-FB29D2D4D711}" type="presParOf" srcId="{354EA4F9-7ABF-4A3C-BF2C-EAF42D963ED7}" destId="{E506BDEC-193E-468F-82F5-92AB9165E1AB}" srcOrd="2" destOrd="0" presId="urn:microsoft.com/office/officeart/2005/8/layout/hChevron3"/>
    <dgm:cxn modelId="{E5E42D07-6A20-4027-BB4F-C3C184233940}" type="presParOf" srcId="{354EA4F9-7ABF-4A3C-BF2C-EAF42D963ED7}" destId="{E3C2EB26-8BE7-4911-BA3D-5E552871C654}" srcOrd="3" destOrd="0" presId="urn:microsoft.com/office/officeart/2005/8/layout/hChevron3"/>
    <dgm:cxn modelId="{BE64CDC3-A9D9-42D5-A22D-B012A4781961}" type="presParOf" srcId="{354EA4F9-7ABF-4A3C-BF2C-EAF42D963ED7}" destId="{D4ED324D-9BDD-4CBC-86E9-B9AC06627B6E}"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30F98-5917-4D76-9D1C-F42A88EF51A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7679DEA0-B3CE-42FB-8CA9-6B74DC0672C1}">
      <dgm:prSet phldrT="[Text]" custT="1"/>
      <dgm:spPr/>
      <dgm:t>
        <a:bodyPr/>
        <a:lstStyle/>
        <a:p>
          <a:r>
            <a:rPr lang="en-US" sz="2400" dirty="0"/>
            <a:t>Level 2 </a:t>
          </a:r>
        </a:p>
      </dgm:t>
    </dgm:pt>
    <dgm:pt modelId="{76FEE1F2-22A2-44E2-91D6-BCD48475F862}" type="parTrans" cxnId="{B823C460-A795-4594-8535-C825C5A461F3}">
      <dgm:prSet/>
      <dgm:spPr/>
      <dgm:t>
        <a:bodyPr/>
        <a:lstStyle/>
        <a:p>
          <a:endParaRPr lang="en-US"/>
        </a:p>
      </dgm:t>
    </dgm:pt>
    <dgm:pt modelId="{1C0CC3D9-E81D-4D84-8B77-B3C37008D1AC}" type="sibTrans" cxnId="{B823C460-A795-4594-8535-C825C5A461F3}">
      <dgm:prSet/>
      <dgm:spPr/>
      <dgm:t>
        <a:bodyPr/>
        <a:lstStyle/>
        <a:p>
          <a:endParaRPr lang="en-US"/>
        </a:p>
      </dgm:t>
    </dgm:pt>
    <dgm:pt modelId="{BF7AB79B-92A2-402A-B7A9-5F1D302D050F}">
      <dgm:prSet phldrT="[Text]"/>
      <dgm:spPr>
        <a:solidFill>
          <a:srgbClr val="FF6600"/>
        </a:solidFill>
      </dgm:spPr>
      <dgm:t>
        <a:bodyPr/>
        <a:lstStyle/>
        <a:p>
          <a:r>
            <a:rPr lang="en-US" dirty="0"/>
            <a:t>L2RPT</a:t>
          </a:r>
        </a:p>
      </dgm:t>
    </dgm:pt>
    <dgm:pt modelId="{EA49907C-5772-4C6F-A4E7-CAA8383BAB6A}" type="parTrans" cxnId="{C38A0985-E643-4FAC-9E18-B8C0D39EAB98}">
      <dgm:prSet/>
      <dgm:spPr>
        <a:solidFill>
          <a:srgbClr val="FF6600"/>
        </a:solidFill>
      </dgm:spPr>
      <dgm:t>
        <a:bodyPr/>
        <a:lstStyle/>
        <a:p>
          <a:endParaRPr lang="en-US"/>
        </a:p>
      </dgm:t>
    </dgm:pt>
    <dgm:pt modelId="{798DEB67-8EC8-46C8-91E8-4BD4EF11EEA3}" type="sibTrans" cxnId="{C38A0985-E643-4FAC-9E18-B8C0D39EAB98}">
      <dgm:prSet/>
      <dgm:spPr/>
      <dgm:t>
        <a:bodyPr/>
        <a:lstStyle/>
        <a:p>
          <a:endParaRPr lang="en-US"/>
        </a:p>
      </dgm:t>
    </dgm:pt>
    <dgm:pt modelId="{713D0DA5-D0F9-4E3B-AB5F-8EDAE7872C38}">
      <dgm:prSet phldrT="[Text]"/>
      <dgm:spPr>
        <a:solidFill>
          <a:schemeClr val="accent6">
            <a:lumMod val="75000"/>
          </a:schemeClr>
        </a:solidFill>
      </dgm:spPr>
      <dgm:t>
        <a:bodyPr/>
        <a:lstStyle/>
        <a:p>
          <a:r>
            <a:rPr lang="en-US" dirty="0"/>
            <a:t>ESSA</a:t>
          </a:r>
        </a:p>
      </dgm:t>
    </dgm:pt>
    <dgm:pt modelId="{22D33DED-8DD3-4923-97CB-B02D480DC1E6}" type="parTrans" cxnId="{2809DF98-D942-4C4B-BBD1-0291B43A73A8}">
      <dgm:prSet/>
      <dgm:spPr>
        <a:solidFill>
          <a:schemeClr val="accent6">
            <a:lumMod val="75000"/>
          </a:schemeClr>
        </a:solidFill>
      </dgm:spPr>
      <dgm:t>
        <a:bodyPr/>
        <a:lstStyle/>
        <a:p>
          <a:endParaRPr lang="en-US"/>
        </a:p>
      </dgm:t>
    </dgm:pt>
    <dgm:pt modelId="{D7295907-2797-4937-BD3B-2CE6F5984D36}" type="sibTrans" cxnId="{2809DF98-D942-4C4B-BBD1-0291B43A73A8}">
      <dgm:prSet/>
      <dgm:spPr/>
      <dgm:t>
        <a:bodyPr/>
        <a:lstStyle/>
        <a:p>
          <a:endParaRPr lang="en-US"/>
        </a:p>
      </dgm:t>
    </dgm:pt>
    <dgm:pt modelId="{4F606442-F458-4F2D-89CE-C658C835CCCB}">
      <dgm:prSet phldrT="[Text]"/>
      <dgm:spPr>
        <a:solidFill>
          <a:schemeClr val="accent6">
            <a:lumMod val="75000"/>
          </a:schemeClr>
        </a:solidFill>
      </dgm:spPr>
      <dgm:t>
        <a:bodyPr/>
        <a:lstStyle/>
        <a:p>
          <a:r>
            <a:rPr lang="en-US" dirty="0"/>
            <a:t>School Report Card</a:t>
          </a:r>
        </a:p>
      </dgm:t>
    </dgm:pt>
    <dgm:pt modelId="{F6AF6F44-7308-466F-9EDE-336072E21AD9}" type="parTrans" cxnId="{BE3B1B2D-010E-424F-9655-C9E09FD47715}">
      <dgm:prSet/>
      <dgm:spPr>
        <a:solidFill>
          <a:schemeClr val="accent6">
            <a:lumMod val="75000"/>
          </a:schemeClr>
        </a:solidFill>
      </dgm:spPr>
      <dgm:t>
        <a:bodyPr/>
        <a:lstStyle/>
        <a:p>
          <a:endParaRPr lang="en-US"/>
        </a:p>
      </dgm:t>
    </dgm:pt>
    <dgm:pt modelId="{942C5148-9BD0-4AF2-BDDF-CA0AC2B84304}" type="sibTrans" cxnId="{BE3B1B2D-010E-424F-9655-C9E09FD47715}">
      <dgm:prSet/>
      <dgm:spPr/>
      <dgm:t>
        <a:bodyPr/>
        <a:lstStyle/>
        <a:p>
          <a:endParaRPr lang="en-US"/>
        </a:p>
      </dgm:t>
    </dgm:pt>
    <dgm:pt modelId="{800AE18E-ADAA-41CF-9FF1-14211FDADBF5}">
      <dgm:prSet phldrT="[Text]"/>
      <dgm:spPr>
        <a:solidFill>
          <a:schemeClr val="accent6">
            <a:lumMod val="75000"/>
          </a:schemeClr>
        </a:solidFill>
      </dgm:spPr>
      <dgm:t>
        <a:bodyPr/>
        <a:lstStyle/>
        <a:p>
          <a:r>
            <a:rPr lang="en-US" dirty="0"/>
            <a:t>Federal Reporting</a:t>
          </a:r>
        </a:p>
      </dgm:t>
    </dgm:pt>
    <dgm:pt modelId="{A9DD64BD-82D8-4886-BFB4-9C12F098E722}" type="parTrans" cxnId="{D61A5BAA-FD2D-4A49-96C7-B194114A1B67}">
      <dgm:prSet/>
      <dgm:spPr>
        <a:solidFill>
          <a:schemeClr val="accent6">
            <a:lumMod val="75000"/>
          </a:schemeClr>
        </a:solidFill>
      </dgm:spPr>
      <dgm:t>
        <a:bodyPr/>
        <a:lstStyle/>
        <a:p>
          <a:endParaRPr lang="en-US"/>
        </a:p>
      </dgm:t>
    </dgm:pt>
    <dgm:pt modelId="{D9864AA2-8A8C-433F-9EB9-F7BB3BE8BAD6}" type="sibTrans" cxnId="{D61A5BAA-FD2D-4A49-96C7-B194114A1B67}">
      <dgm:prSet/>
      <dgm:spPr/>
      <dgm:t>
        <a:bodyPr/>
        <a:lstStyle/>
        <a:p>
          <a:endParaRPr lang="en-US"/>
        </a:p>
      </dgm:t>
    </dgm:pt>
    <dgm:pt modelId="{862A308A-A44D-43D7-A24D-471AA245E874}">
      <dgm:prSet phldrT="[Text]"/>
      <dgm:spPr>
        <a:solidFill>
          <a:schemeClr val="accent6">
            <a:lumMod val="75000"/>
          </a:schemeClr>
        </a:solidFill>
      </dgm:spPr>
      <dgm:t>
        <a:bodyPr/>
        <a:lstStyle/>
        <a:p>
          <a:r>
            <a:rPr lang="en-US" dirty="0"/>
            <a:t>Federal and State Funding</a:t>
          </a:r>
        </a:p>
      </dgm:t>
    </dgm:pt>
    <dgm:pt modelId="{DA7FE206-3CA0-4552-BC31-C3552A17A860}" type="parTrans" cxnId="{2CC09FBD-01E1-41FF-920C-333F4C43302E}">
      <dgm:prSet/>
      <dgm:spPr>
        <a:solidFill>
          <a:schemeClr val="accent6">
            <a:lumMod val="75000"/>
          </a:schemeClr>
        </a:solidFill>
      </dgm:spPr>
      <dgm:t>
        <a:bodyPr/>
        <a:lstStyle/>
        <a:p>
          <a:endParaRPr lang="en-US"/>
        </a:p>
      </dgm:t>
    </dgm:pt>
    <dgm:pt modelId="{2449DE63-CBE0-4B3E-AC5D-BA350C63B93A}" type="sibTrans" cxnId="{2CC09FBD-01E1-41FF-920C-333F4C43302E}">
      <dgm:prSet/>
      <dgm:spPr/>
      <dgm:t>
        <a:bodyPr/>
        <a:lstStyle/>
        <a:p>
          <a:endParaRPr lang="en-US"/>
        </a:p>
      </dgm:t>
    </dgm:pt>
    <dgm:pt modelId="{E0CD0CDB-35F0-434A-BB63-58E095C4DE6E}">
      <dgm:prSet phldrT="[Text]"/>
      <dgm:spPr>
        <a:solidFill>
          <a:srgbClr val="FF6600"/>
        </a:solidFill>
      </dgm:spPr>
      <dgm:t>
        <a:bodyPr/>
        <a:lstStyle/>
        <a:p>
          <a:r>
            <a:rPr lang="en-US" dirty="0"/>
            <a:t>PD System </a:t>
          </a:r>
        </a:p>
        <a:p>
          <a:r>
            <a:rPr lang="en-US" dirty="0"/>
            <a:t>(Pupils with Disabilities)</a:t>
          </a:r>
        </a:p>
      </dgm:t>
    </dgm:pt>
    <dgm:pt modelId="{5FB5C1B6-F269-4915-804A-72D9CA666DF7}" type="parTrans" cxnId="{4F9DF6EC-3A85-4E68-AC55-615A976AB17B}">
      <dgm:prSet/>
      <dgm:spPr>
        <a:solidFill>
          <a:srgbClr val="FF6600"/>
        </a:solidFill>
      </dgm:spPr>
      <dgm:t>
        <a:bodyPr/>
        <a:lstStyle/>
        <a:p>
          <a:endParaRPr lang="en-US"/>
        </a:p>
      </dgm:t>
    </dgm:pt>
    <dgm:pt modelId="{48DA558B-4880-48E8-9493-FAA86BB8FB82}" type="sibTrans" cxnId="{4F9DF6EC-3A85-4E68-AC55-615A976AB17B}">
      <dgm:prSet/>
      <dgm:spPr/>
      <dgm:t>
        <a:bodyPr/>
        <a:lstStyle/>
        <a:p>
          <a:endParaRPr lang="en-US"/>
        </a:p>
      </dgm:t>
    </dgm:pt>
    <dgm:pt modelId="{C2963736-12A0-4E0F-82A7-605B10CD600D}" type="pres">
      <dgm:prSet presAssocID="{AEC30F98-5917-4D76-9D1C-F42A88EF51AD}" presName="Name0" presStyleCnt="0">
        <dgm:presLayoutVars>
          <dgm:chMax val="1"/>
          <dgm:dir/>
          <dgm:animLvl val="ctr"/>
          <dgm:resizeHandles val="exact"/>
        </dgm:presLayoutVars>
      </dgm:prSet>
      <dgm:spPr/>
    </dgm:pt>
    <dgm:pt modelId="{C72543EB-68BE-4F14-99DC-178454B3443E}" type="pres">
      <dgm:prSet presAssocID="{7679DEA0-B3CE-42FB-8CA9-6B74DC0672C1}" presName="centerShape" presStyleLbl="node0" presStyleIdx="0" presStyleCnt="1"/>
      <dgm:spPr/>
    </dgm:pt>
    <dgm:pt modelId="{ADD17169-87CE-4F6A-824C-475FF50B58DF}" type="pres">
      <dgm:prSet presAssocID="{EA49907C-5772-4C6F-A4E7-CAA8383BAB6A}" presName="parTrans" presStyleLbl="sibTrans2D1" presStyleIdx="0" presStyleCnt="6"/>
      <dgm:spPr/>
    </dgm:pt>
    <dgm:pt modelId="{34B33454-1E92-4DF3-9C53-66DAA625870E}" type="pres">
      <dgm:prSet presAssocID="{EA49907C-5772-4C6F-A4E7-CAA8383BAB6A}" presName="connectorText" presStyleLbl="sibTrans2D1" presStyleIdx="0" presStyleCnt="6"/>
      <dgm:spPr/>
    </dgm:pt>
    <dgm:pt modelId="{E9551245-3E30-4984-8284-8DEF12308A2B}" type="pres">
      <dgm:prSet presAssocID="{BF7AB79B-92A2-402A-B7A9-5F1D302D050F}" presName="node" presStyleLbl="node1" presStyleIdx="0" presStyleCnt="6">
        <dgm:presLayoutVars>
          <dgm:bulletEnabled val="1"/>
        </dgm:presLayoutVars>
      </dgm:prSet>
      <dgm:spPr/>
    </dgm:pt>
    <dgm:pt modelId="{4C53A968-6A6F-4A92-84CB-17A4E8E17005}" type="pres">
      <dgm:prSet presAssocID="{5FB5C1B6-F269-4915-804A-72D9CA666DF7}" presName="parTrans" presStyleLbl="sibTrans2D1" presStyleIdx="1" presStyleCnt="6"/>
      <dgm:spPr/>
    </dgm:pt>
    <dgm:pt modelId="{EA9BB348-FA39-48B7-B7AA-84988C3F6887}" type="pres">
      <dgm:prSet presAssocID="{5FB5C1B6-F269-4915-804A-72D9CA666DF7}" presName="connectorText" presStyleLbl="sibTrans2D1" presStyleIdx="1" presStyleCnt="6"/>
      <dgm:spPr/>
    </dgm:pt>
    <dgm:pt modelId="{D9EFAE17-D6BB-44A2-9462-F8DBA6F15A99}" type="pres">
      <dgm:prSet presAssocID="{E0CD0CDB-35F0-434A-BB63-58E095C4DE6E}" presName="node" presStyleLbl="node1" presStyleIdx="1" presStyleCnt="6">
        <dgm:presLayoutVars>
          <dgm:bulletEnabled val="1"/>
        </dgm:presLayoutVars>
      </dgm:prSet>
      <dgm:spPr/>
    </dgm:pt>
    <dgm:pt modelId="{0E927063-2003-491F-9FF9-BBB02E22DEE9}" type="pres">
      <dgm:prSet presAssocID="{22D33DED-8DD3-4923-97CB-B02D480DC1E6}" presName="parTrans" presStyleLbl="sibTrans2D1" presStyleIdx="2" presStyleCnt="6"/>
      <dgm:spPr/>
    </dgm:pt>
    <dgm:pt modelId="{A9813714-6491-49B1-86D0-34E5B2BFA1F5}" type="pres">
      <dgm:prSet presAssocID="{22D33DED-8DD3-4923-97CB-B02D480DC1E6}" presName="connectorText" presStyleLbl="sibTrans2D1" presStyleIdx="2" presStyleCnt="6"/>
      <dgm:spPr/>
    </dgm:pt>
    <dgm:pt modelId="{17960F98-0943-44E4-9752-89A7C012F8BE}" type="pres">
      <dgm:prSet presAssocID="{713D0DA5-D0F9-4E3B-AB5F-8EDAE7872C38}" presName="node" presStyleLbl="node1" presStyleIdx="2" presStyleCnt="6">
        <dgm:presLayoutVars>
          <dgm:bulletEnabled val="1"/>
        </dgm:presLayoutVars>
      </dgm:prSet>
      <dgm:spPr/>
    </dgm:pt>
    <dgm:pt modelId="{EE399B4E-BD79-4517-893F-8E16000382D4}" type="pres">
      <dgm:prSet presAssocID="{F6AF6F44-7308-466F-9EDE-336072E21AD9}" presName="parTrans" presStyleLbl="sibTrans2D1" presStyleIdx="3" presStyleCnt="6"/>
      <dgm:spPr/>
    </dgm:pt>
    <dgm:pt modelId="{7EE28D1C-D52D-4AF6-8637-76E6F46DF294}" type="pres">
      <dgm:prSet presAssocID="{F6AF6F44-7308-466F-9EDE-336072E21AD9}" presName="connectorText" presStyleLbl="sibTrans2D1" presStyleIdx="3" presStyleCnt="6"/>
      <dgm:spPr/>
    </dgm:pt>
    <dgm:pt modelId="{91F95B95-9F5C-4105-8144-B27825A2BB21}" type="pres">
      <dgm:prSet presAssocID="{4F606442-F458-4F2D-89CE-C658C835CCCB}" presName="node" presStyleLbl="node1" presStyleIdx="3" presStyleCnt="6">
        <dgm:presLayoutVars>
          <dgm:bulletEnabled val="1"/>
        </dgm:presLayoutVars>
      </dgm:prSet>
      <dgm:spPr/>
    </dgm:pt>
    <dgm:pt modelId="{0030DCFE-189B-4609-ABB0-C3E2FC7B73FC}" type="pres">
      <dgm:prSet presAssocID="{A9DD64BD-82D8-4886-BFB4-9C12F098E722}" presName="parTrans" presStyleLbl="sibTrans2D1" presStyleIdx="4" presStyleCnt="6"/>
      <dgm:spPr/>
    </dgm:pt>
    <dgm:pt modelId="{35CCB50A-23B1-492F-A324-229DED05289C}" type="pres">
      <dgm:prSet presAssocID="{A9DD64BD-82D8-4886-BFB4-9C12F098E722}" presName="connectorText" presStyleLbl="sibTrans2D1" presStyleIdx="4" presStyleCnt="6"/>
      <dgm:spPr/>
    </dgm:pt>
    <dgm:pt modelId="{A2475F31-B93E-433C-BA70-46713E18C4CA}" type="pres">
      <dgm:prSet presAssocID="{800AE18E-ADAA-41CF-9FF1-14211FDADBF5}" presName="node" presStyleLbl="node1" presStyleIdx="4" presStyleCnt="6">
        <dgm:presLayoutVars>
          <dgm:bulletEnabled val="1"/>
        </dgm:presLayoutVars>
      </dgm:prSet>
      <dgm:spPr/>
    </dgm:pt>
    <dgm:pt modelId="{F60FD4D9-A5E2-45FF-92AA-FD3296C09C65}" type="pres">
      <dgm:prSet presAssocID="{DA7FE206-3CA0-4552-BC31-C3552A17A860}" presName="parTrans" presStyleLbl="sibTrans2D1" presStyleIdx="5" presStyleCnt="6"/>
      <dgm:spPr/>
    </dgm:pt>
    <dgm:pt modelId="{2FA2FE94-C8C2-4262-B75D-50C8CAC6B6C5}" type="pres">
      <dgm:prSet presAssocID="{DA7FE206-3CA0-4552-BC31-C3552A17A860}" presName="connectorText" presStyleLbl="sibTrans2D1" presStyleIdx="5" presStyleCnt="6"/>
      <dgm:spPr/>
    </dgm:pt>
    <dgm:pt modelId="{469102D9-0101-479D-8734-F5AEC201C264}" type="pres">
      <dgm:prSet presAssocID="{862A308A-A44D-43D7-A24D-471AA245E874}" presName="node" presStyleLbl="node1" presStyleIdx="5" presStyleCnt="6">
        <dgm:presLayoutVars>
          <dgm:bulletEnabled val="1"/>
        </dgm:presLayoutVars>
      </dgm:prSet>
      <dgm:spPr/>
    </dgm:pt>
  </dgm:ptLst>
  <dgm:cxnLst>
    <dgm:cxn modelId="{18FFC509-301C-48C8-B56E-5A2A8EABE3D6}" type="presOf" srcId="{800AE18E-ADAA-41CF-9FF1-14211FDADBF5}" destId="{A2475F31-B93E-433C-BA70-46713E18C4CA}" srcOrd="0" destOrd="0" presId="urn:microsoft.com/office/officeart/2005/8/layout/radial5"/>
    <dgm:cxn modelId="{94DB1E27-07C8-4127-91FB-D17F20C789FF}" type="presOf" srcId="{E0CD0CDB-35F0-434A-BB63-58E095C4DE6E}" destId="{D9EFAE17-D6BB-44A2-9462-F8DBA6F15A99}" srcOrd="0" destOrd="0" presId="urn:microsoft.com/office/officeart/2005/8/layout/radial5"/>
    <dgm:cxn modelId="{BE3B1B2D-010E-424F-9655-C9E09FD47715}" srcId="{7679DEA0-B3CE-42FB-8CA9-6B74DC0672C1}" destId="{4F606442-F458-4F2D-89CE-C658C835CCCB}" srcOrd="3" destOrd="0" parTransId="{F6AF6F44-7308-466F-9EDE-336072E21AD9}" sibTransId="{942C5148-9BD0-4AF2-BDDF-CA0AC2B84304}"/>
    <dgm:cxn modelId="{2119FF34-A6BA-43CE-A8EA-EA0B534CA718}" type="presOf" srcId="{BF7AB79B-92A2-402A-B7A9-5F1D302D050F}" destId="{E9551245-3E30-4984-8284-8DEF12308A2B}" srcOrd="0" destOrd="0" presId="urn:microsoft.com/office/officeart/2005/8/layout/radial5"/>
    <dgm:cxn modelId="{FFECBC37-F9E2-4B4A-A27D-719BAC295CFD}" type="presOf" srcId="{5FB5C1B6-F269-4915-804A-72D9CA666DF7}" destId="{4C53A968-6A6F-4A92-84CB-17A4E8E17005}" srcOrd="0" destOrd="0" presId="urn:microsoft.com/office/officeart/2005/8/layout/radial5"/>
    <dgm:cxn modelId="{DEC61439-58FA-4C97-9C21-EA7A1086D6D3}" type="presOf" srcId="{AEC30F98-5917-4D76-9D1C-F42A88EF51AD}" destId="{C2963736-12A0-4E0F-82A7-605B10CD600D}" srcOrd="0" destOrd="0" presId="urn:microsoft.com/office/officeart/2005/8/layout/radial5"/>
    <dgm:cxn modelId="{E2D5373D-A679-48A2-AC80-DB141786DEC2}" type="presOf" srcId="{22D33DED-8DD3-4923-97CB-B02D480DC1E6}" destId="{A9813714-6491-49B1-86D0-34E5B2BFA1F5}" srcOrd="1" destOrd="0" presId="urn:microsoft.com/office/officeart/2005/8/layout/radial5"/>
    <dgm:cxn modelId="{BA3F5E5C-6E47-49F1-868B-5BF3F70F3C59}" type="presOf" srcId="{22D33DED-8DD3-4923-97CB-B02D480DC1E6}" destId="{0E927063-2003-491F-9FF9-BBB02E22DEE9}" srcOrd="0" destOrd="0" presId="urn:microsoft.com/office/officeart/2005/8/layout/radial5"/>
    <dgm:cxn modelId="{B823C460-A795-4594-8535-C825C5A461F3}" srcId="{AEC30F98-5917-4D76-9D1C-F42A88EF51AD}" destId="{7679DEA0-B3CE-42FB-8CA9-6B74DC0672C1}" srcOrd="0" destOrd="0" parTransId="{76FEE1F2-22A2-44E2-91D6-BCD48475F862}" sibTransId="{1C0CC3D9-E81D-4D84-8B77-B3C37008D1AC}"/>
    <dgm:cxn modelId="{16FC0E4C-DD3B-4AF5-8F32-BD6FADFFD49F}" type="presOf" srcId="{A9DD64BD-82D8-4886-BFB4-9C12F098E722}" destId="{35CCB50A-23B1-492F-A324-229DED05289C}" srcOrd="1" destOrd="0" presId="urn:microsoft.com/office/officeart/2005/8/layout/radial5"/>
    <dgm:cxn modelId="{0B78A057-558D-4C05-B7F0-36EA4F00AEF8}" type="presOf" srcId="{F6AF6F44-7308-466F-9EDE-336072E21AD9}" destId="{7EE28D1C-D52D-4AF6-8637-76E6F46DF294}" srcOrd="1" destOrd="0" presId="urn:microsoft.com/office/officeart/2005/8/layout/radial5"/>
    <dgm:cxn modelId="{57D5787B-F274-4FC2-96BE-BCFFA917F0B7}" type="presOf" srcId="{7679DEA0-B3CE-42FB-8CA9-6B74DC0672C1}" destId="{C72543EB-68BE-4F14-99DC-178454B3443E}" srcOrd="0" destOrd="0" presId="urn:microsoft.com/office/officeart/2005/8/layout/radial5"/>
    <dgm:cxn modelId="{C38A0985-E643-4FAC-9E18-B8C0D39EAB98}" srcId="{7679DEA0-B3CE-42FB-8CA9-6B74DC0672C1}" destId="{BF7AB79B-92A2-402A-B7A9-5F1D302D050F}" srcOrd="0" destOrd="0" parTransId="{EA49907C-5772-4C6F-A4E7-CAA8383BAB6A}" sibTransId="{798DEB67-8EC8-46C8-91E8-4BD4EF11EEA3}"/>
    <dgm:cxn modelId="{DF0F3685-74CA-4308-BB11-66A0E3567EDF}" type="presOf" srcId="{DA7FE206-3CA0-4552-BC31-C3552A17A860}" destId="{2FA2FE94-C8C2-4262-B75D-50C8CAC6B6C5}" srcOrd="1" destOrd="0" presId="urn:microsoft.com/office/officeart/2005/8/layout/radial5"/>
    <dgm:cxn modelId="{7494E991-38B8-4BCC-B6DB-D07B79465A68}" type="presOf" srcId="{5FB5C1B6-F269-4915-804A-72D9CA666DF7}" destId="{EA9BB348-FA39-48B7-B7AA-84988C3F6887}" srcOrd="1" destOrd="0" presId="urn:microsoft.com/office/officeart/2005/8/layout/radial5"/>
    <dgm:cxn modelId="{B4DC1597-4594-4916-938E-D05E636C51D6}" type="presOf" srcId="{A9DD64BD-82D8-4886-BFB4-9C12F098E722}" destId="{0030DCFE-189B-4609-ABB0-C3E2FC7B73FC}" srcOrd="0" destOrd="0" presId="urn:microsoft.com/office/officeart/2005/8/layout/radial5"/>
    <dgm:cxn modelId="{2809DF98-D942-4C4B-BBD1-0291B43A73A8}" srcId="{7679DEA0-B3CE-42FB-8CA9-6B74DC0672C1}" destId="{713D0DA5-D0F9-4E3B-AB5F-8EDAE7872C38}" srcOrd="2" destOrd="0" parTransId="{22D33DED-8DD3-4923-97CB-B02D480DC1E6}" sibTransId="{D7295907-2797-4937-BD3B-2CE6F5984D36}"/>
    <dgm:cxn modelId="{F1C325A2-0ADC-4E08-BD8B-49D8AFE00783}" type="presOf" srcId="{EA49907C-5772-4C6F-A4E7-CAA8383BAB6A}" destId="{34B33454-1E92-4DF3-9C53-66DAA625870E}" srcOrd="1" destOrd="0" presId="urn:microsoft.com/office/officeart/2005/8/layout/radial5"/>
    <dgm:cxn modelId="{8AB7EEA8-0688-422B-AA47-90030AEBFE25}" type="presOf" srcId="{F6AF6F44-7308-466F-9EDE-336072E21AD9}" destId="{EE399B4E-BD79-4517-893F-8E16000382D4}" srcOrd="0" destOrd="0" presId="urn:microsoft.com/office/officeart/2005/8/layout/radial5"/>
    <dgm:cxn modelId="{D61A5BAA-FD2D-4A49-96C7-B194114A1B67}" srcId="{7679DEA0-B3CE-42FB-8CA9-6B74DC0672C1}" destId="{800AE18E-ADAA-41CF-9FF1-14211FDADBF5}" srcOrd="4" destOrd="0" parTransId="{A9DD64BD-82D8-4886-BFB4-9C12F098E722}" sibTransId="{D9864AA2-8A8C-433F-9EB9-F7BB3BE8BAD6}"/>
    <dgm:cxn modelId="{2CC09FBD-01E1-41FF-920C-333F4C43302E}" srcId="{7679DEA0-B3CE-42FB-8CA9-6B74DC0672C1}" destId="{862A308A-A44D-43D7-A24D-471AA245E874}" srcOrd="5" destOrd="0" parTransId="{DA7FE206-3CA0-4552-BC31-C3552A17A860}" sibTransId="{2449DE63-CBE0-4B3E-AC5D-BA350C63B93A}"/>
    <dgm:cxn modelId="{CD4225C2-D9C7-4C65-BDCB-CEDE2A3F066C}" type="presOf" srcId="{DA7FE206-3CA0-4552-BC31-C3552A17A860}" destId="{F60FD4D9-A5E2-45FF-92AA-FD3296C09C65}" srcOrd="0" destOrd="0" presId="urn:microsoft.com/office/officeart/2005/8/layout/radial5"/>
    <dgm:cxn modelId="{E6BF4BC3-FD81-4CA1-AA27-B0742B5F51AA}" type="presOf" srcId="{713D0DA5-D0F9-4E3B-AB5F-8EDAE7872C38}" destId="{17960F98-0943-44E4-9752-89A7C012F8BE}" srcOrd="0" destOrd="0" presId="urn:microsoft.com/office/officeart/2005/8/layout/radial5"/>
    <dgm:cxn modelId="{B179E8DC-6CC8-49D7-B004-3C28715A9DDC}" type="presOf" srcId="{862A308A-A44D-43D7-A24D-471AA245E874}" destId="{469102D9-0101-479D-8734-F5AEC201C264}" srcOrd="0" destOrd="0" presId="urn:microsoft.com/office/officeart/2005/8/layout/radial5"/>
    <dgm:cxn modelId="{6CF57BDF-D694-4B46-974A-6742A6898D03}" type="presOf" srcId="{4F606442-F458-4F2D-89CE-C658C835CCCB}" destId="{91F95B95-9F5C-4105-8144-B27825A2BB21}" srcOrd="0" destOrd="0" presId="urn:microsoft.com/office/officeart/2005/8/layout/radial5"/>
    <dgm:cxn modelId="{4F9DF6EC-3A85-4E68-AC55-615A976AB17B}" srcId="{7679DEA0-B3CE-42FB-8CA9-6B74DC0672C1}" destId="{E0CD0CDB-35F0-434A-BB63-58E095C4DE6E}" srcOrd="1" destOrd="0" parTransId="{5FB5C1B6-F269-4915-804A-72D9CA666DF7}" sibTransId="{48DA558B-4880-48E8-9493-FAA86BB8FB82}"/>
    <dgm:cxn modelId="{90175CF9-872E-4E63-94AB-6D79D63E38BA}" type="presOf" srcId="{EA49907C-5772-4C6F-A4E7-CAA8383BAB6A}" destId="{ADD17169-87CE-4F6A-824C-475FF50B58DF}" srcOrd="0" destOrd="0" presId="urn:microsoft.com/office/officeart/2005/8/layout/radial5"/>
    <dgm:cxn modelId="{107BEE1E-BE60-4B79-AE0C-B044C71F0995}" type="presParOf" srcId="{C2963736-12A0-4E0F-82A7-605B10CD600D}" destId="{C72543EB-68BE-4F14-99DC-178454B3443E}" srcOrd="0" destOrd="0" presId="urn:microsoft.com/office/officeart/2005/8/layout/radial5"/>
    <dgm:cxn modelId="{D77F1EEC-3D67-43AD-911B-9CEEE3609E80}" type="presParOf" srcId="{C2963736-12A0-4E0F-82A7-605B10CD600D}" destId="{ADD17169-87CE-4F6A-824C-475FF50B58DF}" srcOrd="1" destOrd="0" presId="urn:microsoft.com/office/officeart/2005/8/layout/radial5"/>
    <dgm:cxn modelId="{0EDA3123-27D2-4E11-AFC7-5D7369B0C47B}" type="presParOf" srcId="{ADD17169-87CE-4F6A-824C-475FF50B58DF}" destId="{34B33454-1E92-4DF3-9C53-66DAA625870E}" srcOrd="0" destOrd="0" presId="urn:microsoft.com/office/officeart/2005/8/layout/radial5"/>
    <dgm:cxn modelId="{1ABAAD05-397A-4D69-94A5-89B6C8979AB5}" type="presParOf" srcId="{C2963736-12A0-4E0F-82A7-605B10CD600D}" destId="{E9551245-3E30-4984-8284-8DEF12308A2B}" srcOrd="2" destOrd="0" presId="urn:microsoft.com/office/officeart/2005/8/layout/radial5"/>
    <dgm:cxn modelId="{A84ED0BB-EB85-495F-A9DE-066FC5D54259}" type="presParOf" srcId="{C2963736-12A0-4E0F-82A7-605B10CD600D}" destId="{4C53A968-6A6F-4A92-84CB-17A4E8E17005}" srcOrd="3" destOrd="0" presId="urn:microsoft.com/office/officeart/2005/8/layout/radial5"/>
    <dgm:cxn modelId="{6F6F595D-157C-4729-AB9C-B9D62D4D5603}" type="presParOf" srcId="{4C53A968-6A6F-4A92-84CB-17A4E8E17005}" destId="{EA9BB348-FA39-48B7-B7AA-84988C3F6887}" srcOrd="0" destOrd="0" presId="urn:microsoft.com/office/officeart/2005/8/layout/radial5"/>
    <dgm:cxn modelId="{1725F871-0FC8-4017-8A73-DD2F94652345}" type="presParOf" srcId="{C2963736-12A0-4E0F-82A7-605B10CD600D}" destId="{D9EFAE17-D6BB-44A2-9462-F8DBA6F15A99}" srcOrd="4" destOrd="0" presId="urn:microsoft.com/office/officeart/2005/8/layout/radial5"/>
    <dgm:cxn modelId="{0237D46A-4F42-4DAC-B588-A0442AD2D919}" type="presParOf" srcId="{C2963736-12A0-4E0F-82A7-605B10CD600D}" destId="{0E927063-2003-491F-9FF9-BBB02E22DEE9}" srcOrd="5" destOrd="0" presId="urn:microsoft.com/office/officeart/2005/8/layout/radial5"/>
    <dgm:cxn modelId="{6DD799BA-D654-4EE3-8E1E-3BB3FE6EEA82}" type="presParOf" srcId="{0E927063-2003-491F-9FF9-BBB02E22DEE9}" destId="{A9813714-6491-49B1-86D0-34E5B2BFA1F5}" srcOrd="0" destOrd="0" presId="urn:microsoft.com/office/officeart/2005/8/layout/radial5"/>
    <dgm:cxn modelId="{1FA8E6A5-73FA-4E94-A765-7C005DA62AA3}" type="presParOf" srcId="{C2963736-12A0-4E0F-82A7-605B10CD600D}" destId="{17960F98-0943-44E4-9752-89A7C012F8BE}" srcOrd="6" destOrd="0" presId="urn:microsoft.com/office/officeart/2005/8/layout/radial5"/>
    <dgm:cxn modelId="{91F51C7B-0392-4B6A-B587-30B5D72B1FE9}" type="presParOf" srcId="{C2963736-12A0-4E0F-82A7-605B10CD600D}" destId="{EE399B4E-BD79-4517-893F-8E16000382D4}" srcOrd="7" destOrd="0" presId="urn:microsoft.com/office/officeart/2005/8/layout/radial5"/>
    <dgm:cxn modelId="{43456F78-49D9-469D-B494-388F230AAE8A}" type="presParOf" srcId="{EE399B4E-BD79-4517-893F-8E16000382D4}" destId="{7EE28D1C-D52D-4AF6-8637-76E6F46DF294}" srcOrd="0" destOrd="0" presId="urn:microsoft.com/office/officeart/2005/8/layout/radial5"/>
    <dgm:cxn modelId="{226E8D3E-5830-4DD2-8BB8-0697D27D3F28}" type="presParOf" srcId="{C2963736-12A0-4E0F-82A7-605B10CD600D}" destId="{91F95B95-9F5C-4105-8144-B27825A2BB21}" srcOrd="8" destOrd="0" presId="urn:microsoft.com/office/officeart/2005/8/layout/radial5"/>
    <dgm:cxn modelId="{8FD8E714-338C-4324-BD9E-8BD3FC6993E7}" type="presParOf" srcId="{C2963736-12A0-4E0F-82A7-605B10CD600D}" destId="{0030DCFE-189B-4609-ABB0-C3E2FC7B73FC}" srcOrd="9" destOrd="0" presId="urn:microsoft.com/office/officeart/2005/8/layout/radial5"/>
    <dgm:cxn modelId="{435D79BD-AF41-4F74-B43C-86B1FA8EEE6C}" type="presParOf" srcId="{0030DCFE-189B-4609-ABB0-C3E2FC7B73FC}" destId="{35CCB50A-23B1-492F-A324-229DED05289C}" srcOrd="0" destOrd="0" presId="urn:microsoft.com/office/officeart/2005/8/layout/radial5"/>
    <dgm:cxn modelId="{240A7B7D-D5F2-46B7-A265-A44C1E01D5AB}" type="presParOf" srcId="{C2963736-12A0-4E0F-82A7-605B10CD600D}" destId="{A2475F31-B93E-433C-BA70-46713E18C4CA}" srcOrd="10" destOrd="0" presId="urn:microsoft.com/office/officeart/2005/8/layout/radial5"/>
    <dgm:cxn modelId="{7EEFAC1B-8787-4705-8867-899BA99C45B6}" type="presParOf" srcId="{C2963736-12A0-4E0F-82A7-605B10CD600D}" destId="{F60FD4D9-A5E2-45FF-92AA-FD3296C09C65}" srcOrd="11" destOrd="0" presId="urn:microsoft.com/office/officeart/2005/8/layout/radial5"/>
    <dgm:cxn modelId="{B14DEE20-0A65-45DB-A315-0B05BDB785C4}" type="presParOf" srcId="{F60FD4D9-A5E2-45FF-92AA-FD3296C09C65}" destId="{2FA2FE94-C8C2-4262-B75D-50C8CAC6B6C5}" srcOrd="0" destOrd="0" presId="urn:microsoft.com/office/officeart/2005/8/layout/radial5"/>
    <dgm:cxn modelId="{CB63EFA1-3BE8-4D24-8E84-A3962BB517CE}" type="presParOf" srcId="{C2963736-12A0-4E0F-82A7-605B10CD600D}" destId="{469102D9-0101-479D-8734-F5AEC201C264}"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0E1C1-E9B8-4AEC-912E-A0CAF06B2A38}">
      <dsp:nvSpPr>
        <dsp:cNvPr id="0" name=""/>
        <dsp:cNvSpPr/>
      </dsp:nvSpPr>
      <dsp:spPr>
        <a:xfrm>
          <a:off x="4621" y="381831"/>
          <a:ext cx="4040906" cy="1616362"/>
        </a:xfrm>
        <a:prstGeom prst="homePlat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Level 0</a:t>
          </a:r>
        </a:p>
      </dsp:txBody>
      <dsp:txXfrm>
        <a:off x="4621" y="381831"/>
        <a:ext cx="3636816" cy="1616362"/>
      </dsp:txXfrm>
    </dsp:sp>
    <dsp:sp modelId="{E506BDEC-193E-468F-82F5-92AB9165E1AB}">
      <dsp:nvSpPr>
        <dsp:cNvPr id="0" name=""/>
        <dsp:cNvSpPr/>
      </dsp:nvSpPr>
      <dsp:spPr>
        <a:xfrm>
          <a:off x="3237346" y="381831"/>
          <a:ext cx="4040906" cy="1616362"/>
        </a:xfrm>
        <a:prstGeom prst="chevron">
          <a:avLst/>
        </a:prstGeom>
        <a:solidFill>
          <a:schemeClr val="accent1">
            <a:shade val="80000"/>
            <a:hueOff val="223096"/>
            <a:satOff val="-4529"/>
            <a:lumOff val="153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Level 1</a:t>
          </a:r>
        </a:p>
      </dsp:txBody>
      <dsp:txXfrm>
        <a:off x="4045527" y="381831"/>
        <a:ext cx="2424544" cy="1616362"/>
      </dsp:txXfrm>
    </dsp:sp>
    <dsp:sp modelId="{D4ED324D-9BDD-4CBC-86E9-B9AC06627B6E}">
      <dsp:nvSpPr>
        <dsp:cNvPr id="0" name=""/>
        <dsp:cNvSpPr/>
      </dsp:nvSpPr>
      <dsp:spPr>
        <a:xfrm>
          <a:off x="6470072" y="381831"/>
          <a:ext cx="4040906" cy="1616362"/>
        </a:xfrm>
        <a:prstGeom prst="chevron">
          <a:avLst/>
        </a:prstGeom>
        <a:solidFill>
          <a:schemeClr val="accent1">
            <a:shade val="80000"/>
            <a:hueOff val="446191"/>
            <a:satOff val="-9058"/>
            <a:lumOff val="306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Level 2</a:t>
          </a:r>
        </a:p>
      </dsp:txBody>
      <dsp:txXfrm>
        <a:off x="7278253" y="381831"/>
        <a:ext cx="2424544" cy="1616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543EB-68BE-4F14-99DC-178454B3443E}">
      <dsp:nvSpPr>
        <dsp:cNvPr id="0" name=""/>
        <dsp:cNvSpPr/>
      </dsp:nvSpPr>
      <dsp:spPr>
        <a:xfrm>
          <a:off x="3048869" y="1821776"/>
          <a:ext cx="1300465" cy="130046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Level 2 </a:t>
          </a:r>
        </a:p>
      </dsp:txBody>
      <dsp:txXfrm>
        <a:off x="3239318" y="2012225"/>
        <a:ext cx="919567" cy="919567"/>
      </dsp:txXfrm>
    </dsp:sp>
    <dsp:sp modelId="{ADD17169-87CE-4F6A-824C-475FF50B58DF}">
      <dsp:nvSpPr>
        <dsp:cNvPr id="0" name=""/>
        <dsp:cNvSpPr/>
      </dsp:nvSpPr>
      <dsp:spPr>
        <a:xfrm rot="16200000">
          <a:off x="3561593" y="1349031"/>
          <a:ext cx="275016" cy="442158"/>
        </a:xfrm>
        <a:prstGeom prst="rightArrow">
          <a:avLst>
            <a:gd name="adj1" fmla="val 60000"/>
            <a:gd name="adj2" fmla="val 50000"/>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02846" y="1478716"/>
        <a:ext cx="192511" cy="265294"/>
      </dsp:txXfrm>
    </dsp:sp>
    <dsp:sp modelId="{E9551245-3E30-4984-8284-8DEF12308A2B}">
      <dsp:nvSpPr>
        <dsp:cNvPr id="0" name=""/>
        <dsp:cNvSpPr/>
      </dsp:nvSpPr>
      <dsp:spPr>
        <a:xfrm>
          <a:off x="3048869" y="2412"/>
          <a:ext cx="1300465" cy="1300465"/>
        </a:xfrm>
        <a:prstGeom prst="ellipse">
          <a:avLst/>
        </a:prstGeom>
        <a:solidFill>
          <a:srgbClr val="FF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L2RPT</a:t>
          </a:r>
        </a:p>
      </dsp:txBody>
      <dsp:txXfrm>
        <a:off x="3239318" y="192861"/>
        <a:ext cx="919567" cy="919567"/>
      </dsp:txXfrm>
    </dsp:sp>
    <dsp:sp modelId="{4C53A968-6A6F-4A92-84CB-17A4E8E17005}">
      <dsp:nvSpPr>
        <dsp:cNvPr id="0" name=""/>
        <dsp:cNvSpPr/>
      </dsp:nvSpPr>
      <dsp:spPr>
        <a:xfrm rot="19800000">
          <a:off x="4342660" y="1799981"/>
          <a:ext cx="275016" cy="442158"/>
        </a:xfrm>
        <a:prstGeom prst="rightArrow">
          <a:avLst>
            <a:gd name="adj1" fmla="val 60000"/>
            <a:gd name="adj2" fmla="val 50000"/>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48187" y="1909039"/>
        <a:ext cx="192511" cy="265294"/>
      </dsp:txXfrm>
    </dsp:sp>
    <dsp:sp modelId="{D9EFAE17-D6BB-44A2-9462-F8DBA6F15A99}">
      <dsp:nvSpPr>
        <dsp:cNvPr id="0" name=""/>
        <dsp:cNvSpPr/>
      </dsp:nvSpPr>
      <dsp:spPr>
        <a:xfrm>
          <a:off x="4624484" y="912094"/>
          <a:ext cx="1300465" cy="1300465"/>
        </a:xfrm>
        <a:prstGeom prst="ellipse">
          <a:avLst/>
        </a:prstGeom>
        <a:solidFill>
          <a:srgbClr val="FF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PD System </a:t>
          </a:r>
        </a:p>
        <a:p>
          <a:pPr marL="0" lvl="0" indent="0" algn="ctr" defTabSz="622300">
            <a:lnSpc>
              <a:spcPct val="90000"/>
            </a:lnSpc>
            <a:spcBef>
              <a:spcPct val="0"/>
            </a:spcBef>
            <a:spcAft>
              <a:spcPct val="35000"/>
            </a:spcAft>
            <a:buNone/>
          </a:pPr>
          <a:r>
            <a:rPr lang="en-US" sz="1400" kern="1200" dirty="0"/>
            <a:t>(Pupils with Disabilities)</a:t>
          </a:r>
        </a:p>
      </dsp:txBody>
      <dsp:txXfrm>
        <a:off x="4814933" y="1102543"/>
        <a:ext cx="919567" cy="919567"/>
      </dsp:txXfrm>
    </dsp:sp>
    <dsp:sp modelId="{0E927063-2003-491F-9FF9-BBB02E22DEE9}">
      <dsp:nvSpPr>
        <dsp:cNvPr id="0" name=""/>
        <dsp:cNvSpPr/>
      </dsp:nvSpPr>
      <dsp:spPr>
        <a:xfrm rot="1800000">
          <a:off x="4342660" y="2701879"/>
          <a:ext cx="275016" cy="442158"/>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48187" y="2769685"/>
        <a:ext cx="192511" cy="265294"/>
      </dsp:txXfrm>
    </dsp:sp>
    <dsp:sp modelId="{17960F98-0943-44E4-9752-89A7C012F8BE}">
      <dsp:nvSpPr>
        <dsp:cNvPr id="0" name=""/>
        <dsp:cNvSpPr/>
      </dsp:nvSpPr>
      <dsp:spPr>
        <a:xfrm>
          <a:off x="4624484" y="2731458"/>
          <a:ext cx="1300465" cy="1300465"/>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ESSA</a:t>
          </a:r>
        </a:p>
      </dsp:txBody>
      <dsp:txXfrm>
        <a:off x="4814933" y="2921907"/>
        <a:ext cx="919567" cy="919567"/>
      </dsp:txXfrm>
    </dsp:sp>
    <dsp:sp modelId="{EE399B4E-BD79-4517-893F-8E16000382D4}">
      <dsp:nvSpPr>
        <dsp:cNvPr id="0" name=""/>
        <dsp:cNvSpPr/>
      </dsp:nvSpPr>
      <dsp:spPr>
        <a:xfrm rot="5400000">
          <a:off x="3561593" y="3152828"/>
          <a:ext cx="275016" cy="442158"/>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02846" y="3200008"/>
        <a:ext cx="192511" cy="265294"/>
      </dsp:txXfrm>
    </dsp:sp>
    <dsp:sp modelId="{91F95B95-9F5C-4105-8144-B27825A2BB21}">
      <dsp:nvSpPr>
        <dsp:cNvPr id="0" name=""/>
        <dsp:cNvSpPr/>
      </dsp:nvSpPr>
      <dsp:spPr>
        <a:xfrm>
          <a:off x="3048869" y="3641140"/>
          <a:ext cx="1300465" cy="1300465"/>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 Report Card</a:t>
          </a:r>
        </a:p>
      </dsp:txBody>
      <dsp:txXfrm>
        <a:off x="3239318" y="3831589"/>
        <a:ext cx="919567" cy="919567"/>
      </dsp:txXfrm>
    </dsp:sp>
    <dsp:sp modelId="{0030DCFE-189B-4609-ABB0-C3E2FC7B73FC}">
      <dsp:nvSpPr>
        <dsp:cNvPr id="0" name=""/>
        <dsp:cNvSpPr/>
      </dsp:nvSpPr>
      <dsp:spPr>
        <a:xfrm rot="9000000">
          <a:off x="2780526" y="2701879"/>
          <a:ext cx="275016" cy="442158"/>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857504" y="2769685"/>
        <a:ext cx="192511" cy="265294"/>
      </dsp:txXfrm>
    </dsp:sp>
    <dsp:sp modelId="{A2475F31-B93E-433C-BA70-46713E18C4CA}">
      <dsp:nvSpPr>
        <dsp:cNvPr id="0" name=""/>
        <dsp:cNvSpPr/>
      </dsp:nvSpPr>
      <dsp:spPr>
        <a:xfrm>
          <a:off x="1473253" y="2731458"/>
          <a:ext cx="1300465" cy="1300465"/>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Federal Reporting</a:t>
          </a:r>
        </a:p>
      </dsp:txBody>
      <dsp:txXfrm>
        <a:off x="1663702" y="2921907"/>
        <a:ext cx="919567" cy="919567"/>
      </dsp:txXfrm>
    </dsp:sp>
    <dsp:sp modelId="{F60FD4D9-A5E2-45FF-92AA-FD3296C09C65}">
      <dsp:nvSpPr>
        <dsp:cNvPr id="0" name=""/>
        <dsp:cNvSpPr/>
      </dsp:nvSpPr>
      <dsp:spPr>
        <a:xfrm rot="12600000">
          <a:off x="2780526" y="1799981"/>
          <a:ext cx="275016" cy="442158"/>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857504" y="1909039"/>
        <a:ext cx="192511" cy="265294"/>
      </dsp:txXfrm>
    </dsp:sp>
    <dsp:sp modelId="{469102D9-0101-479D-8734-F5AEC201C264}">
      <dsp:nvSpPr>
        <dsp:cNvPr id="0" name=""/>
        <dsp:cNvSpPr/>
      </dsp:nvSpPr>
      <dsp:spPr>
        <a:xfrm>
          <a:off x="1473253" y="912094"/>
          <a:ext cx="1300465" cy="1300465"/>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Federal and State Funding</a:t>
          </a:r>
        </a:p>
      </dsp:txBody>
      <dsp:txXfrm>
        <a:off x="1663702" y="1102543"/>
        <a:ext cx="919567" cy="91956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9FE7B-1705-44C4-91C9-F03E98C85B7C}"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9F450-99BD-4888-8C3E-10C9DDA5995C}" type="slidenum">
              <a:rPr lang="en-US" smtClean="0"/>
              <a:t>‹#›</a:t>
            </a:fld>
            <a:endParaRPr lang="en-US"/>
          </a:p>
        </p:txBody>
      </p:sp>
    </p:spTree>
    <p:extLst>
      <p:ext uri="{BB962C8B-B14F-4D97-AF65-F5344CB8AC3E}">
        <p14:creationId xmlns:p14="http://schemas.microsoft.com/office/powerpoint/2010/main" val="307616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E5923A-EDB4-4691-84C7-5DFDEA23E785}" type="datetime1">
              <a:rPr lang="en-US" smtClean="0"/>
              <a:t>10/18/2024</a:t>
            </a:fld>
            <a:endParaRPr lang="en-US" dirty="0"/>
          </a:p>
        </p:txBody>
      </p:sp>
      <p:sp>
        <p:nvSpPr>
          <p:cNvPr id="5" name="Footer Placeholder 4"/>
          <p:cNvSpPr>
            <a:spLocks noGrp="1"/>
          </p:cNvSpPr>
          <p:nvPr>
            <p:ph type="ftr" sz="quarter" idx="11"/>
          </p:nvPr>
        </p:nvSpPr>
        <p:spPr/>
        <p:txBody>
          <a:bodyPr/>
          <a:lstStyle/>
          <a:p>
            <a:r>
              <a:rPr lang="en-US"/>
              <a:t>MAARS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B8F203C-5781-48CD-9224-70F13B52BEE6}" type="datetime1">
              <a:rPr lang="en-US" smtClean="0"/>
              <a:t>10/18/2024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MAARS</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2C3B5B-8921-412B-8CFC-8663B8223DF6}" type="datetime1">
              <a:rPr lang="en-US" smtClean="0"/>
              <a:t>10/18/2024</a:t>
            </a:fld>
            <a:endParaRPr lang="en-US" dirty="0"/>
          </a:p>
        </p:txBody>
      </p:sp>
      <p:sp>
        <p:nvSpPr>
          <p:cNvPr id="6" name="Footer Placeholder 5"/>
          <p:cNvSpPr>
            <a:spLocks noGrp="1"/>
          </p:cNvSpPr>
          <p:nvPr>
            <p:ph type="ftr" sz="quarter" idx="11"/>
          </p:nvPr>
        </p:nvSpPr>
        <p:spPr/>
        <p:txBody>
          <a:bodyPr/>
          <a:lstStyle/>
          <a:p>
            <a:r>
              <a:rPr lang="en-US"/>
              <a:t>MAARS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DAB30-07DD-4246-BC53-8ECA480059D1}" type="datetime1">
              <a:rPr lang="en-US" smtClean="0"/>
              <a:t>10/18/2024</a:t>
            </a:fld>
            <a:endParaRPr lang="en-US" dirty="0"/>
          </a:p>
        </p:txBody>
      </p:sp>
      <p:sp>
        <p:nvSpPr>
          <p:cNvPr id="5" name="Footer Placeholder 4"/>
          <p:cNvSpPr>
            <a:spLocks noGrp="1"/>
          </p:cNvSpPr>
          <p:nvPr>
            <p:ph type="ftr" sz="quarter" idx="11"/>
          </p:nvPr>
        </p:nvSpPr>
        <p:spPr/>
        <p:txBody>
          <a:bodyPr/>
          <a:lstStyle/>
          <a:p>
            <a:r>
              <a:rPr lang="en-US"/>
              <a:t>MAARS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EA294-5EFE-4420-AEC4-E1AD12B8045D}" type="datetime1">
              <a:rPr lang="en-US" smtClean="0"/>
              <a:t>10/18/2024</a:t>
            </a:fld>
            <a:endParaRPr lang="en-US" dirty="0"/>
          </a:p>
        </p:txBody>
      </p:sp>
      <p:sp>
        <p:nvSpPr>
          <p:cNvPr id="5" name="Footer Placeholder 4"/>
          <p:cNvSpPr>
            <a:spLocks noGrp="1"/>
          </p:cNvSpPr>
          <p:nvPr>
            <p:ph type="ftr" sz="quarter" idx="11"/>
          </p:nvPr>
        </p:nvSpPr>
        <p:spPr/>
        <p:txBody>
          <a:bodyPr/>
          <a:lstStyle/>
          <a:p>
            <a:r>
              <a:rPr lang="en-US"/>
              <a:t>MAARS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835D15-6A32-7385-E845-DBC8D2C99B30}"/>
              </a:ext>
            </a:extLst>
          </p:cNvPr>
          <p:cNvSpPr/>
          <p:nvPr userDrawn="1"/>
        </p:nvSpPr>
        <p:spPr>
          <a:xfrm>
            <a:off x="695325" y="1590675"/>
            <a:ext cx="10629900"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ED1217-56B6-F01C-75AF-7166C63CCE1F}"/>
              </a:ext>
            </a:extLst>
          </p:cNvPr>
          <p:cNvSpPr/>
          <p:nvPr userDrawn="1"/>
        </p:nvSpPr>
        <p:spPr>
          <a:xfrm>
            <a:off x="0" y="0"/>
            <a:ext cx="3086100" cy="6343650"/>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6A4C2-118D-C6F4-7F37-D29BDDE5FC7B}"/>
              </a:ext>
            </a:extLst>
          </p:cNvPr>
          <p:cNvSpPr>
            <a:spLocks noGrp="1"/>
          </p:cNvSpPr>
          <p:nvPr>
            <p:ph type="title"/>
          </p:nvPr>
        </p:nvSpPr>
        <p:spPr>
          <a:xfrm>
            <a:off x="211456" y="371476"/>
            <a:ext cx="2665094" cy="1600199"/>
          </a:xfrm>
        </p:spPr>
        <p:txBody>
          <a:bodyPr/>
          <a:lstStyle>
            <a:lvl1pPr algn="ct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076A3BA-4591-B917-D7BD-1CE0C38CBB21}"/>
              </a:ext>
            </a:extLst>
          </p:cNvPr>
          <p:cNvSpPr>
            <a:spLocks noGrp="1"/>
          </p:cNvSpPr>
          <p:nvPr>
            <p:ph type="dt" sz="half" idx="10"/>
          </p:nvPr>
        </p:nvSpPr>
        <p:spPr/>
        <p:txBody>
          <a:bodyPr/>
          <a:lstStyle/>
          <a:p>
            <a:fld id="{E75882BD-01CF-4A32-8F09-04F4373FF588}" type="datetime1">
              <a:rPr lang="en-US" smtClean="0"/>
              <a:t>10/18/2024</a:t>
            </a:fld>
            <a:endParaRPr lang="en-US" dirty="0"/>
          </a:p>
        </p:txBody>
      </p:sp>
      <p:sp>
        <p:nvSpPr>
          <p:cNvPr id="4" name="Footer Placeholder 3">
            <a:extLst>
              <a:ext uri="{FF2B5EF4-FFF2-40B4-BE49-F238E27FC236}">
                <a16:creationId xmlns:a16="http://schemas.microsoft.com/office/drawing/2014/main" id="{DDBD1B6C-A347-4027-29F0-C13E35498A21}"/>
              </a:ext>
            </a:extLst>
          </p:cNvPr>
          <p:cNvSpPr>
            <a:spLocks noGrp="1"/>
          </p:cNvSpPr>
          <p:nvPr>
            <p:ph type="ftr" sz="quarter" idx="11"/>
          </p:nvPr>
        </p:nvSpPr>
        <p:spPr/>
        <p:txBody>
          <a:bodyPr/>
          <a:lstStyle/>
          <a:p>
            <a:r>
              <a:rPr lang="en-US"/>
              <a:t>MAARS</a:t>
            </a:r>
            <a:endParaRPr lang="en-US" dirty="0"/>
          </a:p>
        </p:txBody>
      </p:sp>
      <p:sp>
        <p:nvSpPr>
          <p:cNvPr id="5" name="Slide Number Placeholder 4">
            <a:extLst>
              <a:ext uri="{FF2B5EF4-FFF2-40B4-BE49-F238E27FC236}">
                <a16:creationId xmlns:a16="http://schemas.microsoft.com/office/drawing/2014/main" id="{C975326E-2EEC-F4D2-22C3-269BE7A25C3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365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96104"/>
            <a:ext cx="10058400" cy="968440"/>
          </a:xfrm>
        </p:spPr>
        <p:txBody>
          <a:bodyPr/>
          <a:lstStyle/>
          <a:p>
            <a:r>
              <a:rPr lang="en-US" dirty="0"/>
              <a:t>Click to edit Master title style</a:t>
            </a:r>
          </a:p>
        </p:txBody>
      </p:sp>
      <p:sp>
        <p:nvSpPr>
          <p:cNvPr id="3" name="Content Placeholder 2"/>
          <p:cNvSpPr>
            <a:spLocks noGrp="1"/>
          </p:cNvSpPr>
          <p:nvPr>
            <p:ph idx="1"/>
          </p:nvPr>
        </p:nvSpPr>
        <p:spPr/>
        <p:txBody>
          <a:bodyPr/>
          <a:lstStyle>
            <a:lvl1pPr marL="173038" indent="-173038">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Footer Placeholder 4"/>
          <p:cNvSpPr>
            <a:spLocks noGrp="1"/>
          </p:cNvSpPr>
          <p:nvPr>
            <p:ph type="ftr" sz="quarter" idx="11"/>
          </p:nvPr>
        </p:nvSpPr>
        <p:spPr/>
        <p:txBody>
          <a:bodyPr/>
          <a:lstStyle/>
          <a:p>
            <a:r>
              <a:rPr lang="en-US"/>
              <a:t>MAARS</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
        <p:nvSpPr>
          <p:cNvPr id="7" name="Rectangle 6">
            <a:extLst>
              <a:ext uri="{FF2B5EF4-FFF2-40B4-BE49-F238E27FC236}">
                <a16:creationId xmlns:a16="http://schemas.microsoft.com/office/drawing/2014/main" id="{D67E3323-A564-FD63-8232-A13AF3DA7F75}"/>
              </a:ext>
            </a:extLst>
          </p:cNvPr>
          <p:cNvSpPr/>
          <p:nvPr userDrawn="1"/>
        </p:nvSpPr>
        <p:spPr>
          <a:xfrm>
            <a:off x="1019175" y="1552575"/>
            <a:ext cx="10306050" cy="219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370EAD8-6693-85E4-C49C-52375866D786}"/>
              </a:ext>
            </a:extLst>
          </p:cNvPr>
          <p:cNvCxnSpPr/>
          <p:nvPr userDrawn="1"/>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946600-6B35-08B6-90F1-386A204E4C51}"/>
              </a:ext>
            </a:extLst>
          </p:cNvPr>
          <p:cNvSpPr>
            <a:spLocks noGrp="1"/>
          </p:cNvSpPr>
          <p:nvPr>
            <p:ph type="dt" sz="half" idx="10"/>
          </p:nvPr>
        </p:nvSpPr>
        <p:spPr/>
        <p:txBody>
          <a:bodyPr/>
          <a:lstStyle/>
          <a:p>
            <a:fld id="{E75882BD-01CF-4A32-8F09-04F4373FF588}" type="datetime1">
              <a:rPr lang="en-US" smtClean="0"/>
              <a:t>10/18/2024</a:t>
            </a:fld>
            <a:endParaRPr lang="en-US" dirty="0"/>
          </a:p>
        </p:txBody>
      </p:sp>
      <p:sp>
        <p:nvSpPr>
          <p:cNvPr id="4" name="Footer Placeholder 3">
            <a:extLst>
              <a:ext uri="{FF2B5EF4-FFF2-40B4-BE49-F238E27FC236}">
                <a16:creationId xmlns:a16="http://schemas.microsoft.com/office/drawing/2014/main" id="{40C34F2A-8B39-80B1-79D8-488EA86CDF53}"/>
              </a:ext>
            </a:extLst>
          </p:cNvPr>
          <p:cNvSpPr>
            <a:spLocks noGrp="1"/>
          </p:cNvSpPr>
          <p:nvPr>
            <p:ph type="ftr" sz="quarter" idx="11"/>
          </p:nvPr>
        </p:nvSpPr>
        <p:spPr/>
        <p:txBody>
          <a:bodyPr/>
          <a:lstStyle/>
          <a:p>
            <a:r>
              <a:rPr lang="en-US"/>
              <a:t>MAARS</a:t>
            </a:r>
            <a:endParaRPr lang="en-US" dirty="0"/>
          </a:p>
        </p:txBody>
      </p:sp>
      <p:sp>
        <p:nvSpPr>
          <p:cNvPr id="5" name="Slide Number Placeholder 4">
            <a:extLst>
              <a:ext uri="{FF2B5EF4-FFF2-40B4-BE49-F238E27FC236}">
                <a16:creationId xmlns:a16="http://schemas.microsoft.com/office/drawing/2014/main" id="{22CC0217-C54C-C133-359D-B7395824D62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Rectangle 5">
            <a:extLst>
              <a:ext uri="{FF2B5EF4-FFF2-40B4-BE49-F238E27FC236}">
                <a16:creationId xmlns:a16="http://schemas.microsoft.com/office/drawing/2014/main" id="{28A2A192-0AEE-9AAB-5700-5576B6F79913}"/>
              </a:ext>
            </a:extLst>
          </p:cNvPr>
          <p:cNvSpPr/>
          <p:nvPr userDrawn="1"/>
        </p:nvSpPr>
        <p:spPr>
          <a:xfrm>
            <a:off x="0" y="4333875"/>
            <a:ext cx="12192000" cy="20192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C8F46-996A-C41F-441B-356671B949C7}"/>
              </a:ext>
            </a:extLst>
          </p:cNvPr>
          <p:cNvSpPr>
            <a:spLocks noGrp="1"/>
          </p:cNvSpPr>
          <p:nvPr>
            <p:ph type="title"/>
          </p:nvPr>
        </p:nvSpPr>
        <p:spPr>
          <a:xfrm>
            <a:off x="182880" y="4522896"/>
            <a:ext cx="3665220" cy="1450757"/>
          </a:xfrm>
        </p:spPr>
        <p:txBody>
          <a:bodyPr>
            <a:noAutofit/>
          </a:bodyPr>
          <a:lstStyle>
            <a:lvl1pPr>
              <a:defRPr sz="4000">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7200DFBB-9744-4040-962E-98382A28D706}"/>
              </a:ext>
            </a:extLst>
          </p:cNvPr>
          <p:cNvSpPr/>
          <p:nvPr userDrawn="1"/>
        </p:nvSpPr>
        <p:spPr>
          <a:xfrm>
            <a:off x="1097280" y="1638300"/>
            <a:ext cx="10115203" cy="209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79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83466-8525-46AB-A774-EB4BBCE9B05B}" type="datetime1">
              <a:rPr lang="en-US" smtClean="0"/>
              <a:t>10/18/2024</a:t>
            </a:fld>
            <a:endParaRPr lang="en-US" dirty="0"/>
          </a:p>
        </p:txBody>
      </p:sp>
      <p:sp>
        <p:nvSpPr>
          <p:cNvPr id="5" name="Footer Placeholder 4"/>
          <p:cNvSpPr>
            <a:spLocks noGrp="1"/>
          </p:cNvSpPr>
          <p:nvPr>
            <p:ph type="ftr" sz="quarter" idx="11"/>
          </p:nvPr>
        </p:nvSpPr>
        <p:spPr/>
        <p:txBody>
          <a:bodyPr/>
          <a:lstStyle/>
          <a:p>
            <a:r>
              <a:rPr lang="en-US"/>
              <a:t>MAARS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5F1099-B1DA-2E0F-F9BB-699BDA8405EE}"/>
              </a:ext>
            </a:extLst>
          </p:cNvPr>
          <p:cNvSpPr/>
          <p:nvPr userDrawn="1"/>
        </p:nvSpPr>
        <p:spPr>
          <a:xfrm>
            <a:off x="1097280" y="1562100"/>
            <a:ext cx="10058400" cy="2455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86578"/>
            <a:ext cx="10058400" cy="96843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8992F6F-B88D-4EF3-AFD2-874D4DF1901A}" type="datetime1">
              <a:rPr lang="en-US" smtClean="0"/>
              <a:t>10/18/2024</a:t>
            </a:fld>
            <a:endParaRPr lang="en-US" dirty="0"/>
          </a:p>
        </p:txBody>
      </p:sp>
      <p:sp>
        <p:nvSpPr>
          <p:cNvPr id="6" name="Footer Placeholder 5"/>
          <p:cNvSpPr>
            <a:spLocks noGrp="1"/>
          </p:cNvSpPr>
          <p:nvPr>
            <p:ph type="ftr" sz="quarter" idx="11"/>
          </p:nvPr>
        </p:nvSpPr>
        <p:spPr/>
        <p:txBody>
          <a:bodyPr/>
          <a:lstStyle/>
          <a:p>
            <a:r>
              <a:rPr lang="en-US"/>
              <a:t>MAARS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a:extLst>
              <a:ext uri="{FF2B5EF4-FFF2-40B4-BE49-F238E27FC236}">
                <a16:creationId xmlns:a16="http://schemas.microsoft.com/office/drawing/2014/main" id="{C99CAFE9-0EEF-501E-577B-753AD94E30B6}"/>
              </a:ext>
            </a:extLst>
          </p:cNvPr>
          <p:cNvCxnSpPr/>
          <p:nvPr userDrawn="1"/>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9076E6-7916-2BD9-C0F4-9FB74C799804}"/>
              </a:ext>
            </a:extLst>
          </p:cNvPr>
          <p:cNvSpPr/>
          <p:nvPr userDrawn="1"/>
        </p:nvSpPr>
        <p:spPr>
          <a:xfrm>
            <a:off x="904875" y="1613576"/>
            <a:ext cx="10382250" cy="22792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097280" y="305653"/>
            <a:ext cx="10058400" cy="736283"/>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D8832-1A06-40DF-B01E-841AB4439675}" type="datetime1">
              <a:rPr lang="en-US" smtClean="0"/>
              <a:t>10/18/2024</a:t>
            </a:fld>
            <a:endParaRPr lang="en-US" dirty="0"/>
          </a:p>
        </p:txBody>
      </p:sp>
      <p:sp>
        <p:nvSpPr>
          <p:cNvPr id="8" name="Footer Placeholder 7"/>
          <p:cNvSpPr>
            <a:spLocks noGrp="1"/>
          </p:cNvSpPr>
          <p:nvPr>
            <p:ph type="ftr" sz="quarter" idx="11"/>
          </p:nvPr>
        </p:nvSpPr>
        <p:spPr/>
        <p:txBody>
          <a:bodyPr/>
          <a:lstStyle/>
          <a:p>
            <a:r>
              <a:rPr lang="en-US"/>
              <a:t>MAARS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cxnSp>
        <p:nvCxnSpPr>
          <p:cNvPr id="11" name="Straight Connector 10">
            <a:extLst>
              <a:ext uri="{FF2B5EF4-FFF2-40B4-BE49-F238E27FC236}">
                <a16:creationId xmlns:a16="http://schemas.microsoft.com/office/drawing/2014/main" id="{AEEC816B-75BA-6E4C-BC3F-1AFBBCA74E06}"/>
              </a:ext>
            </a:extLst>
          </p:cNvPr>
          <p:cNvCxnSpPr/>
          <p:nvPr userDrawn="1"/>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54A381-1B19-8782-17B4-D58B2EC73067}"/>
              </a:ext>
            </a:extLst>
          </p:cNvPr>
          <p:cNvSpPr/>
          <p:nvPr userDrawn="1"/>
        </p:nvSpPr>
        <p:spPr>
          <a:xfrm>
            <a:off x="1097280" y="1666875"/>
            <a:ext cx="10115203" cy="1904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343753"/>
            <a:ext cx="10058400" cy="68494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Footer Placeholder 3"/>
          <p:cNvSpPr>
            <a:spLocks noGrp="1"/>
          </p:cNvSpPr>
          <p:nvPr>
            <p:ph type="ftr" sz="quarter" idx="11"/>
          </p:nvPr>
        </p:nvSpPr>
        <p:spPr/>
        <p:txBody>
          <a:bodyPr/>
          <a:lstStyle/>
          <a:p>
            <a:r>
              <a:rPr lang="en-US"/>
              <a:t>MAARS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9DA82FC5-292D-0C9C-7F7B-47803586E0CD}"/>
              </a:ext>
            </a:extLst>
          </p:cNvPr>
          <p:cNvCxnSpPr/>
          <p:nvPr userDrawn="1"/>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26ECDE-86E3-464F-BB02-406BA9C62547}" type="datetime1">
              <a:rPr lang="en-US" smtClean="0"/>
              <a:t>10/18/2024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MAARS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75882BD-01CF-4A32-8F09-04F4373FF588}" type="datetime1">
              <a:rPr lang="en-US" smtClean="0"/>
              <a:t>10/18/2024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MAARS</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evel0.monroe.edu/"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12.nysed.gov/irs/vendors/home.htm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nysed.gov/information-reporting-services"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monroe2boces.org/Downloads/PD%20Reporting%20Level%200%20Flow%20Updated%20%20KB.jpg"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monroe2boces.org/protected/SecuredAccess.aspx?redirect=RecordedWebinarsTrainings.aspx"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nysed.gov/information-reporting-services" TargetMode="External"/><Relationship Id="rId2" Type="http://schemas.openxmlformats.org/officeDocument/2006/relationships/hyperlink" Target="https://www.p12.nysed.gov/irs/sirs/"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2C99-19A1-2225-33F9-D3AD9EE98F1E}"/>
              </a:ext>
            </a:extLst>
          </p:cNvPr>
          <p:cNvSpPr>
            <a:spLocks noGrp="1"/>
          </p:cNvSpPr>
          <p:nvPr>
            <p:ph type="ctrTitle"/>
          </p:nvPr>
        </p:nvSpPr>
        <p:spPr/>
        <p:txBody>
          <a:bodyPr/>
          <a:lstStyle/>
          <a:p>
            <a:r>
              <a:rPr lang="en-US" dirty="0"/>
              <a:t>New DCC Training #1</a:t>
            </a:r>
          </a:p>
        </p:txBody>
      </p:sp>
      <p:sp>
        <p:nvSpPr>
          <p:cNvPr id="3" name="Subtitle 2">
            <a:extLst>
              <a:ext uri="{FF2B5EF4-FFF2-40B4-BE49-F238E27FC236}">
                <a16:creationId xmlns:a16="http://schemas.microsoft.com/office/drawing/2014/main" id="{C6C67F46-AF6E-7D06-7E93-673C7401DAB6}"/>
              </a:ext>
            </a:extLst>
          </p:cNvPr>
          <p:cNvSpPr>
            <a:spLocks noGrp="1"/>
          </p:cNvSpPr>
          <p:nvPr>
            <p:ph type="subTitle" idx="1"/>
          </p:nvPr>
        </p:nvSpPr>
        <p:spPr/>
        <p:txBody>
          <a:bodyPr/>
          <a:lstStyle/>
          <a:p>
            <a:r>
              <a:rPr lang="en-US" dirty="0"/>
              <a:t>Level 0 Basics and Fall </a:t>
            </a:r>
            <a:r>
              <a:rPr lang="en-US" dirty="0" err="1"/>
              <a:t>SIrS</a:t>
            </a:r>
            <a:r>
              <a:rPr lang="en-US" dirty="0"/>
              <a:t> Reporting Tasks</a:t>
            </a:r>
          </a:p>
        </p:txBody>
      </p:sp>
    </p:spTree>
    <p:extLst>
      <p:ext uri="{BB962C8B-B14F-4D97-AF65-F5344CB8AC3E}">
        <p14:creationId xmlns:p14="http://schemas.microsoft.com/office/powerpoint/2010/main" val="163032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BEB196-0CD8-0577-18F2-D9CCC6692256}"/>
              </a:ext>
            </a:extLst>
          </p:cNvPr>
          <p:cNvSpPr>
            <a:spLocks noGrp="1"/>
          </p:cNvSpPr>
          <p:nvPr>
            <p:ph type="title"/>
          </p:nvPr>
        </p:nvSpPr>
        <p:spPr/>
        <p:txBody>
          <a:bodyPr/>
          <a:lstStyle/>
          <a:p>
            <a:r>
              <a:rPr lang="en-US" dirty="0"/>
              <a:t>SIRS Manual</a:t>
            </a:r>
          </a:p>
        </p:txBody>
      </p:sp>
      <p:sp>
        <p:nvSpPr>
          <p:cNvPr id="11" name="Content Placeholder 10">
            <a:extLst>
              <a:ext uri="{FF2B5EF4-FFF2-40B4-BE49-F238E27FC236}">
                <a16:creationId xmlns:a16="http://schemas.microsoft.com/office/drawing/2014/main" id="{E1F34C0C-45BB-C1A9-13D0-AA9A7CD6CAF7}"/>
              </a:ext>
            </a:extLst>
          </p:cNvPr>
          <p:cNvSpPr>
            <a:spLocks noGrp="1"/>
          </p:cNvSpPr>
          <p:nvPr>
            <p:ph sz="half" idx="1"/>
          </p:nvPr>
        </p:nvSpPr>
        <p:spPr/>
        <p:txBody>
          <a:bodyPr/>
          <a:lstStyle/>
          <a:p>
            <a:r>
              <a:rPr lang="en-US" b="1" dirty="0"/>
              <a:t>The Big Book of State Reporting</a:t>
            </a:r>
          </a:p>
          <a:p>
            <a:pPr lvl="1"/>
            <a:r>
              <a:rPr lang="en-US" dirty="0"/>
              <a:t>Be sure to download most current version</a:t>
            </a:r>
          </a:p>
          <a:p>
            <a:pPr lvl="1"/>
            <a:r>
              <a:rPr lang="en-US" dirty="0"/>
              <a:t>Beware of printed pages</a:t>
            </a:r>
          </a:p>
          <a:p>
            <a:r>
              <a:rPr lang="en-US" b="1" dirty="0"/>
              <a:t>Most used sections</a:t>
            </a:r>
          </a:p>
          <a:p>
            <a:pPr lvl="1"/>
            <a:r>
              <a:rPr lang="en-US" dirty="0"/>
              <a:t>Table of Reporting Responsibility</a:t>
            </a:r>
          </a:p>
          <a:p>
            <a:pPr lvl="1"/>
            <a:r>
              <a:rPr lang="en-US" dirty="0"/>
              <a:t>Enrollment Codes and Descriptions</a:t>
            </a:r>
          </a:p>
          <a:p>
            <a:pPr lvl="1"/>
            <a:r>
              <a:rPr lang="en-US" dirty="0"/>
              <a:t>Staff Reporting Rules</a:t>
            </a:r>
          </a:p>
          <a:p>
            <a:pPr lvl="1"/>
            <a:r>
              <a:rPr lang="en-US" dirty="0"/>
              <a:t>Program Service Codes and Descriptions</a:t>
            </a:r>
          </a:p>
          <a:p>
            <a:pPr lvl="1"/>
            <a:endParaRPr lang="en-US" dirty="0"/>
          </a:p>
        </p:txBody>
      </p:sp>
      <p:sp>
        <p:nvSpPr>
          <p:cNvPr id="5" name="Date Placeholder 4">
            <a:extLst>
              <a:ext uri="{FF2B5EF4-FFF2-40B4-BE49-F238E27FC236}">
                <a16:creationId xmlns:a16="http://schemas.microsoft.com/office/drawing/2014/main" id="{AB9DFE68-82B8-98CD-F2CA-BA7D5319917F}"/>
              </a:ext>
            </a:extLst>
          </p:cNvPr>
          <p:cNvSpPr>
            <a:spLocks noGrp="1"/>
          </p:cNvSpPr>
          <p:nvPr>
            <p:ph type="dt" sz="half" idx="10"/>
          </p:nvPr>
        </p:nvSpPr>
        <p:spPr/>
        <p:txBody>
          <a:bodyPr/>
          <a:lstStyle/>
          <a:p>
            <a:fld id="{F8992F6F-B88D-4EF3-AFD2-874D4DF1901A}" type="datetime1">
              <a:rPr lang="en-US" smtClean="0"/>
              <a:t>10/18/2024</a:t>
            </a:fld>
            <a:endParaRPr lang="en-US" dirty="0"/>
          </a:p>
        </p:txBody>
      </p:sp>
      <p:sp>
        <p:nvSpPr>
          <p:cNvPr id="6" name="Slide Number Placeholder 5">
            <a:extLst>
              <a:ext uri="{FF2B5EF4-FFF2-40B4-BE49-F238E27FC236}">
                <a16:creationId xmlns:a16="http://schemas.microsoft.com/office/drawing/2014/main" id="{A9A6D0C8-147A-F32E-4CFB-93736215E9AF}"/>
              </a:ext>
            </a:extLst>
          </p:cNvPr>
          <p:cNvSpPr>
            <a:spLocks noGrp="1"/>
          </p:cNvSpPr>
          <p:nvPr>
            <p:ph type="sldNum" sz="quarter" idx="12"/>
          </p:nvPr>
        </p:nvSpPr>
        <p:spPr/>
        <p:txBody>
          <a:bodyPr/>
          <a:lstStyle/>
          <a:p>
            <a:fld id="{4FAB73BC-B049-4115-A692-8D63A059BFB8}" type="slidenum">
              <a:rPr lang="en-US" smtClean="0"/>
              <a:t>10</a:t>
            </a:fld>
            <a:endParaRPr lang="en-US" dirty="0"/>
          </a:p>
        </p:txBody>
      </p:sp>
      <p:pic>
        <p:nvPicPr>
          <p:cNvPr id="13" name="Content Placeholder 6">
            <a:extLst>
              <a:ext uri="{FF2B5EF4-FFF2-40B4-BE49-F238E27FC236}">
                <a16:creationId xmlns:a16="http://schemas.microsoft.com/office/drawing/2014/main" id="{0E52FEAE-186E-3089-E5B3-0407B1727F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470" r="2470"/>
          <a:stretch/>
        </p:blipFill>
        <p:spPr>
          <a:xfrm>
            <a:off x="7013695" y="155889"/>
            <a:ext cx="4509611" cy="5807112"/>
          </a:xfrm>
          <a:prstGeom prst="rect">
            <a:avLst/>
          </a:prstGeom>
          <a:ln>
            <a:solidFill>
              <a:schemeClr val="tx1"/>
            </a:solidFill>
          </a:ln>
        </p:spPr>
      </p:pic>
    </p:spTree>
    <p:extLst>
      <p:ext uri="{BB962C8B-B14F-4D97-AF65-F5344CB8AC3E}">
        <p14:creationId xmlns:p14="http://schemas.microsoft.com/office/powerpoint/2010/main" val="198144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rgbClr val="46575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D0EC4B9-21A6-BE90-C75C-BF9AC3D6E784}"/>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600">
                <a:solidFill>
                  <a:srgbClr val="FFFFFF"/>
                </a:solidFill>
              </a:rPr>
              <a:t>Table of Reporting Responsibility</a:t>
            </a:r>
          </a:p>
        </p:txBody>
      </p:sp>
      <p:sp>
        <p:nvSpPr>
          <p:cNvPr id="3" name="Content Placeholder 2">
            <a:extLst>
              <a:ext uri="{FF2B5EF4-FFF2-40B4-BE49-F238E27FC236}">
                <a16:creationId xmlns:a16="http://schemas.microsoft.com/office/drawing/2014/main" id="{55ABFD8F-7470-6BE3-55E1-8F3C1CF2B9CD}"/>
              </a:ext>
            </a:extLst>
          </p:cNvPr>
          <p:cNvSpPr>
            <a:spLocks noGrp="1"/>
          </p:cNvSpPr>
          <p:nvPr>
            <p:ph sz="half" idx="1"/>
          </p:nvPr>
        </p:nvSpPr>
        <p:spPr>
          <a:xfrm>
            <a:off x="492371" y="2653800"/>
            <a:ext cx="3084844" cy="3335519"/>
          </a:xfrm>
        </p:spPr>
        <p:txBody>
          <a:bodyPr vert="horz" lIns="0" tIns="45720" rIns="0" bIns="45720" rtlCol="0">
            <a:normAutofit/>
          </a:bodyPr>
          <a:lstStyle/>
          <a:p>
            <a:r>
              <a:rPr lang="en-US" sz="1400">
                <a:solidFill>
                  <a:srgbClr val="FFFFFF"/>
                </a:solidFill>
              </a:rPr>
              <a:t>Describes how to enroll students based on common scenarios</a:t>
            </a:r>
          </a:p>
          <a:p>
            <a:pPr lvl="1" fontAlgn="base"/>
            <a:r>
              <a:rPr lang="en-US" sz="1400" b="0" u="sng">
                <a:solidFill>
                  <a:srgbClr val="FFFFFF"/>
                </a:solidFill>
                <a:effectLst/>
              </a:rPr>
              <a:t>Accountability Responsibility </a:t>
            </a:r>
            <a:r>
              <a:rPr lang="en-US" sz="1400" b="0" u="none" strike="noStrike">
                <a:solidFill>
                  <a:srgbClr val="FFFFFF"/>
                </a:solidFill>
                <a:effectLst/>
              </a:rPr>
              <a:t>–responsible for performance (School Report Card)</a:t>
            </a:r>
            <a:r>
              <a:rPr lang="en-US" sz="1400" b="0">
                <a:solidFill>
                  <a:srgbClr val="FFFFFF"/>
                </a:solidFill>
                <a:effectLst/>
              </a:rPr>
              <a:t>​</a:t>
            </a:r>
          </a:p>
          <a:p>
            <a:pPr lvl="1" fontAlgn="base"/>
            <a:r>
              <a:rPr lang="en-US" sz="1400" b="0" u="sng">
                <a:solidFill>
                  <a:srgbClr val="FFFFFF"/>
                </a:solidFill>
                <a:effectLst/>
              </a:rPr>
              <a:t>Instructional Responsibility </a:t>
            </a:r>
            <a:r>
              <a:rPr lang="en-US" sz="1400" b="0" u="none" strike="noStrike">
                <a:solidFill>
                  <a:srgbClr val="FFFFFF"/>
                </a:solidFill>
                <a:effectLst/>
              </a:rPr>
              <a:t>–responsible for providing instruction</a:t>
            </a:r>
            <a:r>
              <a:rPr lang="en-US" sz="1400" b="0">
                <a:solidFill>
                  <a:srgbClr val="FFFFFF"/>
                </a:solidFill>
                <a:effectLst/>
              </a:rPr>
              <a:t>​</a:t>
            </a:r>
          </a:p>
          <a:p>
            <a:pPr lvl="1" fontAlgn="base"/>
            <a:r>
              <a:rPr lang="en-US" sz="1400" b="0" u="sng">
                <a:solidFill>
                  <a:srgbClr val="FFFFFF"/>
                </a:solidFill>
                <a:effectLst/>
              </a:rPr>
              <a:t>CSE/CPSE Responsibility </a:t>
            </a:r>
            <a:r>
              <a:rPr lang="en-US" sz="1400" b="0" u="none" strike="noStrike">
                <a:solidFill>
                  <a:srgbClr val="FFFFFF"/>
                </a:solidFill>
                <a:effectLst/>
              </a:rPr>
              <a:t>–responsible for the Special Education services</a:t>
            </a:r>
            <a:r>
              <a:rPr lang="en-US" sz="1400" b="0">
                <a:solidFill>
                  <a:srgbClr val="FFFFFF"/>
                </a:solidFill>
                <a:effectLst/>
              </a:rPr>
              <a:t>​</a:t>
            </a:r>
          </a:p>
          <a:p>
            <a:pPr lvl="1" fontAlgn="base"/>
            <a:r>
              <a:rPr lang="en-US" sz="1400" b="0" u="sng">
                <a:solidFill>
                  <a:srgbClr val="FFFFFF"/>
                </a:solidFill>
                <a:effectLst/>
              </a:rPr>
              <a:t>District of Residence </a:t>
            </a:r>
            <a:r>
              <a:rPr lang="en-US" sz="1400" b="0" u="none" strike="noStrike">
                <a:solidFill>
                  <a:srgbClr val="FFFFFF"/>
                </a:solidFill>
                <a:effectLst/>
              </a:rPr>
              <a:t>– </a:t>
            </a:r>
            <a:r>
              <a:rPr lang="en-US" sz="1400" b="0">
                <a:solidFill>
                  <a:srgbClr val="FFFFFF"/>
                </a:solidFill>
                <a:effectLst/>
              </a:rPr>
              <a:t>​</a:t>
            </a:r>
            <a:br>
              <a:rPr lang="en-US" sz="1400" b="0">
                <a:solidFill>
                  <a:srgbClr val="FFFFFF"/>
                </a:solidFill>
                <a:effectLst/>
              </a:rPr>
            </a:br>
            <a:r>
              <a:rPr lang="en-US" sz="1400" b="0" u="none" strike="noStrike">
                <a:solidFill>
                  <a:srgbClr val="FFFFFF"/>
                </a:solidFill>
                <a:effectLst/>
              </a:rPr>
              <a:t>the district in which the student lives</a:t>
            </a:r>
            <a:r>
              <a:rPr lang="en-US" sz="1400" b="0">
                <a:solidFill>
                  <a:srgbClr val="FFFFFF"/>
                </a:solidFill>
                <a:effectLst/>
              </a:rPr>
              <a:t>​</a:t>
            </a:r>
          </a:p>
          <a:p>
            <a:pPr lvl="1" fontAlgn="base"/>
            <a:r>
              <a:rPr lang="en-US" sz="1400" b="0" u="sng">
                <a:solidFill>
                  <a:srgbClr val="FFFFFF"/>
                </a:solidFill>
                <a:effectLst/>
              </a:rPr>
              <a:t>District of Attendance </a:t>
            </a:r>
            <a:r>
              <a:rPr lang="en-US" sz="1400" b="0" u="none" strike="noStrike">
                <a:solidFill>
                  <a:srgbClr val="FFFFFF"/>
                </a:solidFill>
                <a:effectLst/>
              </a:rPr>
              <a:t>– </a:t>
            </a:r>
            <a:r>
              <a:rPr lang="en-US" sz="1400" b="0">
                <a:solidFill>
                  <a:srgbClr val="FFFFFF"/>
                </a:solidFill>
                <a:effectLst/>
              </a:rPr>
              <a:t>​</a:t>
            </a:r>
            <a:br>
              <a:rPr lang="en-US" sz="1400" b="0">
                <a:solidFill>
                  <a:srgbClr val="FFFFFF"/>
                </a:solidFill>
                <a:effectLst/>
              </a:rPr>
            </a:br>
            <a:r>
              <a:rPr lang="en-US" sz="1400" b="0" u="none" strike="noStrike">
                <a:solidFill>
                  <a:srgbClr val="FFFFFF"/>
                </a:solidFill>
                <a:effectLst/>
              </a:rPr>
              <a:t>the district the student attends</a:t>
            </a:r>
            <a:endParaRPr lang="en-US" sz="1400" b="0">
              <a:solidFill>
                <a:srgbClr val="FFFFFF"/>
              </a:solidFill>
              <a:effectLst/>
            </a:endParaRPr>
          </a:p>
        </p:txBody>
      </p:sp>
      <p:sp>
        <p:nvSpPr>
          <p:cNvPr id="17" name="Rectangle 16">
            <a:extLst>
              <a:ext uri="{FF2B5EF4-FFF2-40B4-BE49-F238E27FC236}">
                <a16:creationId xmlns:a16="http://schemas.microsoft.com/office/drawing/2014/main" id="{F9DB1FE5-9D46-433B-99D1-2F1B8DC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rgbClr val="E7B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Content Placeholder 13">
            <a:extLst>
              <a:ext uri="{FF2B5EF4-FFF2-40B4-BE49-F238E27FC236}">
                <a16:creationId xmlns:a16="http://schemas.microsoft.com/office/drawing/2014/main" id="{13D9F24D-D352-118D-3CE8-3E99335BDD9E}"/>
              </a:ext>
            </a:extLst>
          </p:cNvPr>
          <p:cNvPicPr>
            <a:picLocks noGrp="1" noChangeAspect="1"/>
          </p:cNvPicPr>
          <p:nvPr>
            <p:ph sz="half" idx="2"/>
          </p:nvPr>
        </p:nvPicPr>
        <p:blipFill>
          <a:blip r:embed="rId2"/>
          <a:stretch>
            <a:fillRect/>
          </a:stretch>
        </p:blipFill>
        <p:spPr>
          <a:xfrm>
            <a:off x="4159789" y="678441"/>
            <a:ext cx="7855828" cy="5381240"/>
          </a:xfrm>
          <a:prstGeom prst="rect">
            <a:avLst/>
          </a:prstGeom>
          <a:ln>
            <a:solidFill>
              <a:schemeClr val="tx1"/>
            </a:solidFill>
          </a:ln>
        </p:spPr>
      </p:pic>
      <p:sp>
        <p:nvSpPr>
          <p:cNvPr id="5" name="Date Placeholder 4">
            <a:extLst>
              <a:ext uri="{FF2B5EF4-FFF2-40B4-BE49-F238E27FC236}">
                <a16:creationId xmlns:a16="http://schemas.microsoft.com/office/drawing/2014/main" id="{657BAE37-A025-DBE4-45CA-890B859BA80D}"/>
              </a:ext>
            </a:extLst>
          </p:cNvPr>
          <p:cNvSpPr>
            <a:spLocks noGrp="1"/>
          </p:cNvSpPr>
          <p:nvPr>
            <p:ph type="dt" sz="half" idx="10"/>
          </p:nvPr>
        </p:nvSpPr>
        <p:spPr>
          <a:xfrm>
            <a:off x="5364202" y="6459785"/>
            <a:ext cx="1735371" cy="365125"/>
          </a:xfrm>
        </p:spPr>
        <p:txBody>
          <a:bodyPr vert="horz" lIns="91440" tIns="45720" rIns="91440" bIns="45720" rtlCol="0" anchor="ctr">
            <a:normAutofit/>
          </a:bodyPr>
          <a:lstStyle/>
          <a:p>
            <a:pPr algn="r" defTabSz="914400">
              <a:spcAft>
                <a:spcPts val="600"/>
              </a:spcAft>
            </a:pPr>
            <a:fld id="{F8992F6F-B88D-4EF3-AFD2-874D4DF1901A}" type="datetime1">
              <a:rPr lang="en-US" smtClean="0"/>
              <a:pPr algn="r" defTabSz="914400">
                <a:spcAft>
                  <a:spcPts val="600"/>
                </a:spcAft>
              </a:pPr>
              <a:t>10/18/2024</a:t>
            </a:fld>
            <a:endParaRPr lang="en-US"/>
          </a:p>
        </p:txBody>
      </p:sp>
      <p:sp>
        <p:nvSpPr>
          <p:cNvPr id="6" name="Slide Number Placeholder 5">
            <a:extLst>
              <a:ext uri="{FF2B5EF4-FFF2-40B4-BE49-F238E27FC236}">
                <a16:creationId xmlns:a16="http://schemas.microsoft.com/office/drawing/2014/main" id="{6A27F0E3-B7EC-82F0-41D2-A84F65A1A9CA}"/>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4FAB73BC-B049-4115-A692-8D63A059BFB8}" type="slidenum">
              <a:rPr lang="en-US">
                <a:solidFill>
                  <a:schemeClr val="tx2"/>
                </a:solidFill>
              </a:rPr>
              <a:pPr defTabSz="914400">
                <a:spcAft>
                  <a:spcPts val="600"/>
                </a:spcAft>
              </a:pPr>
              <a:t>11</a:t>
            </a:fld>
            <a:endParaRPr lang="en-US">
              <a:solidFill>
                <a:schemeClr val="tx2"/>
              </a:solidFill>
            </a:endParaRPr>
          </a:p>
        </p:txBody>
      </p:sp>
    </p:spTree>
    <p:extLst>
      <p:ext uri="{BB962C8B-B14F-4D97-AF65-F5344CB8AC3E}">
        <p14:creationId xmlns:p14="http://schemas.microsoft.com/office/powerpoint/2010/main" val="394872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B193-D0A7-A0A0-574B-69AD93FB9C51}"/>
              </a:ext>
            </a:extLst>
          </p:cNvPr>
          <p:cNvSpPr>
            <a:spLocks noGrp="1"/>
          </p:cNvSpPr>
          <p:nvPr>
            <p:ph type="title"/>
          </p:nvPr>
        </p:nvSpPr>
        <p:spPr/>
        <p:txBody>
          <a:bodyPr>
            <a:normAutofit fontScale="90000"/>
          </a:bodyPr>
          <a:lstStyle/>
          <a:p>
            <a:r>
              <a:rPr lang="en-US" sz="4800" kern="1200" dirty="0">
                <a:solidFill>
                  <a:schemeClr val="tx1"/>
                </a:solidFill>
                <a:latin typeface="+mj-lt"/>
                <a:ea typeface="+mj-ea"/>
                <a:cs typeface="+mj-cs"/>
              </a:rPr>
              <a:t>Enrollment Codes and Descriptions</a:t>
            </a:r>
            <a:endParaRPr lang="en-US" dirty="0"/>
          </a:p>
        </p:txBody>
      </p:sp>
      <p:sp>
        <p:nvSpPr>
          <p:cNvPr id="3" name="Date Placeholder 2">
            <a:extLst>
              <a:ext uri="{FF2B5EF4-FFF2-40B4-BE49-F238E27FC236}">
                <a16:creationId xmlns:a16="http://schemas.microsoft.com/office/drawing/2014/main" id="{1F6B80DA-FE80-D18A-97F4-50CE8BE16885}"/>
              </a:ext>
            </a:extLst>
          </p:cNvPr>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Slide Number Placeholder 3">
            <a:extLst>
              <a:ext uri="{FF2B5EF4-FFF2-40B4-BE49-F238E27FC236}">
                <a16:creationId xmlns:a16="http://schemas.microsoft.com/office/drawing/2014/main" id="{038531D6-3960-CAAD-56BF-4E4C6874C78F}"/>
              </a:ext>
            </a:extLst>
          </p:cNvPr>
          <p:cNvSpPr>
            <a:spLocks noGrp="1"/>
          </p:cNvSpPr>
          <p:nvPr>
            <p:ph type="sldNum" sz="quarter" idx="12"/>
          </p:nvPr>
        </p:nvSpPr>
        <p:spPr/>
        <p:txBody>
          <a:bodyPr/>
          <a:lstStyle/>
          <a:p>
            <a:fld id="{4FAB73BC-B049-4115-A692-8D63A059BFB8}" type="slidenum">
              <a:rPr lang="en-US" smtClean="0"/>
              <a:t>12</a:t>
            </a:fld>
            <a:endParaRPr lang="en-US" dirty="0"/>
          </a:p>
        </p:txBody>
      </p:sp>
      <p:sp>
        <p:nvSpPr>
          <p:cNvPr id="5" name="Content Placeholder 3">
            <a:extLst>
              <a:ext uri="{FF2B5EF4-FFF2-40B4-BE49-F238E27FC236}">
                <a16:creationId xmlns:a16="http://schemas.microsoft.com/office/drawing/2014/main" id="{2A4B2D32-288C-AC70-4193-CCAAE8530CC7}"/>
              </a:ext>
            </a:extLst>
          </p:cNvPr>
          <p:cNvSpPr txBox="1">
            <a:spLocks/>
          </p:cNvSpPr>
          <p:nvPr/>
        </p:nvSpPr>
        <p:spPr>
          <a:xfrm>
            <a:off x="839788" y="1109663"/>
            <a:ext cx="5157787" cy="823912"/>
          </a:xfrm>
          <a:prstGeom prst="rect">
            <a:avLst/>
          </a:prstGeom>
          <a:solidFill>
            <a:schemeClr val="accent1">
              <a:lumMod val="40000"/>
              <a:lumOff val="60000"/>
            </a:schemeClr>
          </a:solidFill>
          <a:ln>
            <a:solidFill>
              <a:schemeClr val="tx1"/>
            </a:solidFill>
          </a:ln>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000" b="1" dirty="0"/>
              <a:t>Common Enrollment Beginning Codes</a:t>
            </a:r>
          </a:p>
        </p:txBody>
      </p:sp>
      <p:sp>
        <p:nvSpPr>
          <p:cNvPr id="6" name="Content Placeholder 5">
            <a:extLst>
              <a:ext uri="{FF2B5EF4-FFF2-40B4-BE49-F238E27FC236}">
                <a16:creationId xmlns:a16="http://schemas.microsoft.com/office/drawing/2014/main" id="{B4EB2DDE-B768-9F72-3CAB-9DB54E0CDBF4}"/>
              </a:ext>
            </a:extLst>
          </p:cNvPr>
          <p:cNvSpPr txBox="1">
            <a:spLocks/>
          </p:cNvSpPr>
          <p:nvPr/>
        </p:nvSpPr>
        <p:spPr>
          <a:xfrm>
            <a:off x="839788" y="1933574"/>
            <a:ext cx="5157787" cy="3804287"/>
          </a:xfrm>
          <a:prstGeom prst="rect">
            <a:avLst/>
          </a:prstGeom>
          <a:ln w="28575">
            <a:solidFill>
              <a:schemeClr val="tx1"/>
            </a:solidFill>
            <a:prstDash val="sysDash"/>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sz="2000"/>
              <a:t>0011 – Enrollment in building or grade</a:t>
            </a:r>
          </a:p>
          <a:p>
            <a:pPr lvl="1"/>
            <a:r>
              <a:rPr lang="en-US" sz="2000"/>
              <a:t>5905 – CSE/CPSE Responsibility Only</a:t>
            </a:r>
          </a:p>
          <a:p>
            <a:pPr lvl="1"/>
            <a:r>
              <a:rPr lang="en-US" sz="2000"/>
              <a:t>4034 – Preschool-age students enrolled for determining eligibility for special education services</a:t>
            </a:r>
            <a:endParaRPr lang="en-US" sz="2000" dirty="0"/>
          </a:p>
        </p:txBody>
      </p:sp>
      <p:sp>
        <p:nvSpPr>
          <p:cNvPr id="7" name="Text Placeholder 6">
            <a:extLst>
              <a:ext uri="{FF2B5EF4-FFF2-40B4-BE49-F238E27FC236}">
                <a16:creationId xmlns:a16="http://schemas.microsoft.com/office/drawing/2014/main" id="{1E8BF5C8-B657-FF3D-30E0-020D10A50BC6}"/>
              </a:ext>
            </a:extLst>
          </p:cNvPr>
          <p:cNvSpPr txBox="1">
            <a:spLocks/>
          </p:cNvSpPr>
          <p:nvPr/>
        </p:nvSpPr>
        <p:spPr>
          <a:xfrm>
            <a:off x="6172200" y="1109663"/>
            <a:ext cx="5183188" cy="823912"/>
          </a:xfrm>
          <a:prstGeom prst="rect">
            <a:avLst/>
          </a:prstGeom>
          <a:solidFill>
            <a:schemeClr val="accent6">
              <a:lumMod val="60000"/>
              <a:lumOff val="40000"/>
            </a:schemeClr>
          </a:solidFill>
          <a:ln>
            <a:solidFill>
              <a:schemeClr val="tx1"/>
            </a:solidFill>
          </a:ln>
        </p:spPr>
        <p:txBody>
          <a:bodyPr anchor="ct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000" b="1" dirty="0"/>
              <a:t>Common Enrollment Ending Codes</a:t>
            </a:r>
          </a:p>
        </p:txBody>
      </p:sp>
      <p:sp>
        <p:nvSpPr>
          <p:cNvPr id="8" name="Content Placeholder 7">
            <a:extLst>
              <a:ext uri="{FF2B5EF4-FFF2-40B4-BE49-F238E27FC236}">
                <a16:creationId xmlns:a16="http://schemas.microsoft.com/office/drawing/2014/main" id="{6E1A09AA-9CFF-B4DB-FF0B-625896E0BDE5}"/>
              </a:ext>
            </a:extLst>
          </p:cNvPr>
          <p:cNvSpPr txBox="1">
            <a:spLocks/>
          </p:cNvSpPr>
          <p:nvPr/>
        </p:nvSpPr>
        <p:spPr>
          <a:xfrm>
            <a:off x="6172200" y="1933575"/>
            <a:ext cx="5183188" cy="3804286"/>
          </a:xfrm>
          <a:prstGeom prst="rect">
            <a:avLst/>
          </a:prstGeom>
          <a:ln w="28575">
            <a:solidFill>
              <a:schemeClr val="tx1"/>
            </a:solidFill>
            <a:prstDash val="sysDash"/>
          </a:ln>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sz="2000" dirty="0"/>
              <a:t>170 - Transferred to another NYS public school outside this district with documentation</a:t>
            </a:r>
          </a:p>
          <a:p>
            <a:pPr lvl="2"/>
            <a:r>
              <a:rPr lang="en-US" sz="2000" dirty="0"/>
              <a:t>NOTE: Charter schools are public schools</a:t>
            </a:r>
          </a:p>
          <a:p>
            <a:pPr lvl="1"/>
            <a:r>
              <a:rPr lang="en-US" sz="2000" dirty="0"/>
              <a:t>204 – Transferred to a NYS Religious and Independent School with documentation</a:t>
            </a:r>
          </a:p>
          <a:p>
            <a:pPr lvl="1"/>
            <a:r>
              <a:rPr lang="en-US" sz="2000" dirty="0"/>
              <a:t>221 – Transferred to a school outside of NYS with documentation</a:t>
            </a:r>
          </a:p>
          <a:p>
            <a:pPr lvl="1"/>
            <a:r>
              <a:rPr lang="en-US" sz="2000" dirty="0"/>
              <a:t>153 – Transferred to another school in this district or to an out of district placement</a:t>
            </a:r>
          </a:p>
          <a:p>
            <a:pPr lvl="1"/>
            <a:r>
              <a:rPr lang="en-US" sz="2000" dirty="0"/>
              <a:t>442 – Left the U.S.</a:t>
            </a:r>
          </a:p>
          <a:p>
            <a:pPr lvl="1"/>
            <a:r>
              <a:rPr lang="en-US" sz="2000" dirty="0"/>
              <a:t>799 – Graduated (earned Regents or local diploma)</a:t>
            </a:r>
            <a:endParaRPr lang="en-US" dirty="0"/>
          </a:p>
          <a:p>
            <a:endParaRPr lang="en-US" dirty="0"/>
          </a:p>
        </p:txBody>
      </p:sp>
    </p:spTree>
    <p:extLst>
      <p:ext uri="{BB962C8B-B14F-4D97-AF65-F5344CB8AC3E}">
        <p14:creationId xmlns:p14="http://schemas.microsoft.com/office/powerpoint/2010/main" val="239619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880B-0487-53B6-6E47-7DD7AEEE1E6A}"/>
              </a:ext>
            </a:extLst>
          </p:cNvPr>
          <p:cNvSpPr>
            <a:spLocks noGrp="1"/>
          </p:cNvSpPr>
          <p:nvPr>
            <p:ph type="title"/>
          </p:nvPr>
        </p:nvSpPr>
        <p:spPr/>
        <p:txBody>
          <a:bodyPr/>
          <a:lstStyle/>
          <a:p>
            <a:r>
              <a:rPr lang="en-US" dirty="0"/>
              <a:t>Level 0 - </a:t>
            </a:r>
            <a:r>
              <a:rPr lang="en-US" sz="4800" dirty="0">
                <a:hlinkClick r:id="rId2"/>
              </a:rPr>
              <a:t>https://level0.monroe.edu</a:t>
            </a:r>
            <a:endParaRPr lang="en-US" dirty="0"/>
          </a:p>
        </p:txBody>
      </p:sp>
      <p:sp>
        <p:nvSpPr>
          <p:cNvPr id="4" name="Date Placeholder 3">
            <a:extLst>
              <a:ext uri="{FF2B5EF4-FFF2-40B4-BE49-F238E27FC236}">
                <a16:creationId xmlns:a16="http://schemas.microsoft.com/office/drawing/2014/main" id="{5E008E79-BB1F-3DF4-7B8F-269B1EB50F25}"/>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ED81D7CC-7B13-5848-6FDC-EF1A2A36CA5C}"/>
              </a:ext>
            </a:extLst>
          </p:cNvPr>
          <p:cNvSpPr>
            <a:spLocks noGrp="1"/>
          </p:cNvSpPr>
          <p:nvPr>
            <p:ph type="sldNum" sz="quarter" idx="12"/>
          </p:nvPr>
        </p:nvSpPr>
        <p:spPr/>
        <p:txBody>
          <a:bodyPr/>
          <a:lstStyle/>
          <a:p>
            <a:fld id="{4CE482DC-2269-4F26-9D2A-7E44B1A4CD85}" type="slidenum">
              <a:rPr lang="en-US" smtClean="0"/>
              <a:t>13</a:t>
            </a:fld>
            <a:endParaRPr lang="en-US" dirty="0"/>
          </a:p>
        </p:txBody>
      </p:sp>
      <p:pic>
        <p:nvPicPr>
          <p:cNvPr id="6" name="Content Placeholder 3">
            <a:extLst>
              <a:ext uri="{FF2B5EF4-FFF2-40B4-BE49-F238E27FC236}">
                <a16:creationId xmlns:a16="http://schemas.microsoft.com/office/drawing/2014/main" id="{4108D69F-9396-7463-8FCF-88A4461C62D5}"/>
              </a:ext>
            </a:extLst>
          </p:cNvPr>
          <p:cNvPicPr>
            <a:picLocks noGrp="1" noChangeAspect="1"/>
          </p:cNvPicPr>
          <p:nvPr>
            <p:ph idx="1"/>
          </p:nvPr>
        </p:nvPicPr>
        <p:blipFill>
          <a:blip r:embed="rId3"/>
          <a:stretch>
            <a:fillRect/>
          </a:stretch>
        </p:blipFill>
        <p:spPr>
          <a:xfrm>
            <a:off x="1515201" y="1409701"/>
            <a:ext cx="8809899" cy="4677110"/>
          </a:xfrm>
          <a:prstGeom prst="rect">
            <a:avLst/>
          </a:prstGeom>
          <a:ln>
            <a:solidFill>
              <a:srgbClr val="375B53"/>
            </a:solidFill>
          </a:ln>
        </p:spPr>
      </p:pic>
    </p:spTree>
    <p:extLst>
      <p:ext uri="{BB962C8B-B14F-4D97-AF65-F5344CB8AC3E}">
        <p14:creationId xmlns:p14="http://schemas.microsoft.com/office/powerpoint/2010/main" val="9404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3692-9B10-9459-E328-97D863926FA6}"/>
              </a:ext>
            </a:extLst>
          </p:cNvPr>
          <p:cNvSpPr>
            <a:spLocks noGrp="1"/>
          </p:cNvSpPr>
          <p:nvPr>
            <p:ph type="title"/>
          </p:nvPr>
        </p:nvSpPr>
        <p:spPr/>
        <p:txBody>
          <a:bodyPr/>
          <a:lstStyle/>
          <a:p>
            <a:r>
              <a:rPr lang="en-US" dirty="0"/>
              <a:t>Level 0 Top Navigation Menu</a:t>
            </a:r>
          </a:p>
        </p:txBody>
      </p:sp>
      <p:sp>
        <p:nvSpPr>
          <p:cNvPr id="4" name="Date Placeholder 3">
            <a:extLst>
              <a:ext uri="{FF2B5EF4-FFF2-40B4-BE49-F238E27FC236}">
                <a16:creationId xmlns:a16="http://schemas.microsoft.com/office/drawing/2014/main" id="{B10353F5-1A96-1D12-8D90-41ED79E23D39}"/>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10F23094-9631-DE21-3D75-8329F462D396}"/>
              </a:ext>
            </a:extLst>
          </p:cNvPr>
          <p:cNvSpPr>
            <a:spLocks noGrp="1"/>
          </p:cNvSpPr>
          <p:nvPr>
            <p:ph type="sldNum" sz="quarter" idx="12"/>
          </p:nvPr>
        </p:nvSpPr>
        <p:spPr/>
        <p:txBody>
          <a:bodyPr/>
          <a:lstStyle/>
          <a:p>
            <a:fld id="{4CE482DC-2269-4F26-9D2A-7E44B1A4CD85}" type="slidenum">
              <a:rPr lang="en-US" smtClean="0"/>
              <a:t>14</a:t>
            </a:fld>
            <a:endParaRPr lang="en-US" dirty="0"/>
          </a:p>
        </p:txBody>
      </p:sp>
      <p:pic>
        <p:nvPicPr>
          <p:cNvPr id="11" name="Content Placeholder 10">
            <a:extLst>
              <a:ext uri="{FF2B5EF4-FFF2-40B4-BE49-F238E27FC236}">
                <a16:creationId xmlns:a16="http://schemas.microsoft.com/office/drawing/2014/main" id="{2995C368-AE72-0628-7ABF-E7BD1156291B}"/>
              </a:ext>
            </a:extLst>
          </p:cNvPr>
          <p:cNvPicPr>
            <a:picLocks noGrp="1" noChangeAspect="1"/>
          </p:cNvPicPr>
          <p:nvPr>
            <p:ph idx="1"/>
          </p:nvPr>
        </p:nvPicPr>
        <p:blipFill>
          <a:blip r:embed="rId2"/>
          <a:stretch>
            <a:fillRect/>
          </a:stretch>
        </p:blipFill>
        <p:spPr>
          <a:xfrm>
            <a:off x="726695" y="1982852"/>
            <a:ext cx="10738609" cy="2809875"/>
          </a:xfrm>
        </p:spPr>
      </p:pic>
    </p:spTree>
    <p:extLst>
      <p:ext uri="{BB962C8B-B14F-4D97-AF65-F5344CB8AC3E}">
        <p14:creationId xmlns:p14="http://schemas.microsoft.com/office/powerpoint/2010/main" val="154352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03C6-0215-CCEA-21FD-02B6E6F1FA5F}"/>
              </a:ext>
            </a:extLst>
          </p:cNvPr>
          <p:cNvSpPr>
            <a:spLocks noGrp="1"/>
          </p:cNvSpPr>
          <p:nvPr>
            <p:ph type="title"/>
          </p:nvPr>
        </p:nvSpPr>
        <p:spPr/>
        <p:txBody>
          <a:bodyPr/>
          <a:lstStyle/>
          <a:p>
            <a:r>
              <a:rPr lang="en-US" dirty="0"/>
              <a:t>Level 0 Dashboard</a:t>
            </a:r>
          </a:p>
        </p:txBody>
      </p:sp>
      <p:pic>
        <p:nvPicPr>
          <p:cNvPr id="7" name="Content Placeholder 6">
            <a:extLst>
              <a:ext uri="{FF2B5EF4-FFF2-40B4-BE49-F238E27FC236}">
                <a16:creationId xmlns:a16="http://schemas.microsoft.com/office/drawing/2014/main" id="{B4AC49A2-BB9C-6EC6-ECF0-4308D52BB55F}"/>
              </a:ext>
            </a:extLst>
          </p:cNvPr>
          <p:cNvPicPr>
            <a:picLocks noGrp="1" noChangeAspect="1"/>
          </p:cNvPicPr>
          <p:nvPr>
            <p:ph idx="1"/>
          </p:nvPr>
        </p:nvPicPr>
        <p:blipFill>
          <a:blip r:embed="rId2"/>
          <a:stretch>
            <a:fillRect/>
          </a:stretch>
        </p:blipFill>
        <p:spPr>
          <a:xfrm>
            <a:off x="1388745" y="1064544"/>
            <a:ext cx="9269730" cy="5257020"/>
          </a:xfrm>
        </p:spPr>
      </p:pic>
      <p:sp>
        <p:nvSpPr>
          <p:cNvPr id="4" name="Date Placeholder 3">
            <a:extLst>
              <a:ext uri="{FF2B5EF4-FFF2-40B4-BE49-F238E27FC236}">
                <a16:creationId xmlns:a16="http://schemas.microsoft.com/office/drawing/2014/main" id="{4E975A9D-5A33-CEF4-857A-41AABE104921}"/>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4FCE4BB6-71B5-36CE-B793-82011AA40872}"/>
              </a:ext>
            </a:extLst>
          </p:cNvPr>
          <p:cNvSpPr>
            <a:spLocks noGrp="1"/>
          </p:cNvSpPr>
          <p:nvPr>
            <p:ph type="sldNum" sz="quarter" idx="12"/>
          </p:nvPr>
        </p:nvSpPr>
        <p:spPr/>
        <p:txBody>
          <a:bodyPr/>
          <a:lstStyle/>
          <a:p>
            <a:fld id="{4CE482DC-2269-4F26-9D2A-7E44B1A4CD85}" type="slidenum">
              <a:rPr lang="en-US" smtClean="0"/>
              <a:t>15</a:t>
            </a:fld>
            <a:endParaRPr lang="en-US" dirty="0"/>
          </a:p>
        </p:txBody>
      </p:sp>
    </p:spTree>
    <p:extLst>
      <p:ext uri="{BB962C8B-B14F-4D97-AF65-F5344CB8AC3E}">
        <p14:creationId xmlns:p14="http://schemas.microsoft.com/office/powerpoint/2010/main" val="3003401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7A71-FFFF-0188-5DDF-F064421D05B0}"/>
              </a:ext>
            </a:extLst>
          </p:cNvPr>
          <p:cNvSpPr>
            <a:spLocks noGrp="1"/>
          </p:cNvSpPr>
          <p:nvPr>
            <p:ph type="title"/>
          </p:nvPr>
        </p:nvSpPr>
        <p:spPr/>
        <p:txBody>
          <a:bodyPr/>
          <a:lstStyle/>
          <a:p>
            <a:r>
              <a:rPr lang="en-US" dirty="0"/>
              <a:t>Entering Data into Level 0</a:t>
            </a:r>
          </a:p>
        </p:txBody>
      </p:sp>
      <p:sp>
        <p:nvSpPr>
          <p:cNvPr id="3" name="Content Placeholder 2">
            <a:extLst>
              <a:ext uri="{FF2B5EF4-FFF2-40B4-BE49-F238E27FC236}">
                <a16:creationId xmlns:a16="http://schemas.microsoft.com/office/drawing/2014/main" id="{9DE8EC83-CE22-5935-DADE-70277E38F29E}"/>
              </a:ext>
            </a:extLst>
          </p:cNvPr>
          <p:cNvSpPr>
            <a:spLocks noGrp="1"/>
          </p:cNvSpPr>
          <p:nvPr>
            <p:ph sz="half" idx="1"/>
          </p:nvPr>
        </p:nvSpPr>
        <p:spPr/>
        <p:txBody>
          <a:bodyPr>
            <a:normAutofit fontScale="92500" lnSpcReduction="20000"/>
          </a:bodyPr>
          <a:lstStyle/>
          <a:p>
            <a:r>
              <a:rPr lang="en-US" sz="3200" dirty="0"/>
              <a:t>2 ways to enter data</a:t>
            </a:r>
          </a:p>
          <a:p>
            <a:pPr lvl="1"/>
            <a:r>
              <a:rPr lang="en-US" sz="2800" dirty="0"/>
              <a:t>Elect. Import</a:t>
            </a:r>
          </a:p>
          <a:p>
            <a:pPr lvl="2"/>
            <a:r>
              <a:rPr lang="en-US" sz="2400" dirty="0"/>
              <a:t>.csv file or .txt file</a:t>
            </a:r>
          </a:p>
          <a:p>
            <a:pPr lvl="2"/>
            <a:r>
              <a:rPr lang="en-US" sz="2400" dirty="0"/>
              <a:t>Must match </a:t>
            </a:r>
            <a:r>
              <a:rPr lang="en-US" sz="2400" dirty="0" err="1"/>
              <a:t>escholar</a:t>
            </a:r>
            <a:r>
              <a:rPr lang="en-US" sz="2400" dirty="0"/>
              <a:t> templates </a:t>
            </a:r>
            <a:r>
              <a:rPr lang="en-US" sz="2400" dirty="0">
                <a:hlinkClick r:id="rId2"/>
              </a:rPr>
              <a:t>https://www.p12.nysed.gov/irs/vendors/home.html</a:t>
            </a:r>
            <a:endParaRPr lang="en-US" sz="2400" dirty="0"/>
          </a:p>
          <a:p>
            <a:pPr lvl="2"/>
            <a:r>
              <a:rPr lang="en-US" sz="2400" dirty="0"/>
              <a:t>Export from SMS or other system</a:t>
            </a:r>
          </a:p>
          <a:p>
            <a:pPr lvl="1"/>
            <a:r>
              <a:rPr lang="en-US" sz="2800" dirty="0"/>
              <a:t>Manual Input</a:t>
            </a:r>
          </a:p>
          <a:p>
            <a:pPr lvl="2"/>
            <a:r>
              <a:rPr lang="en-US" sz="2400" dirty="0"/>
              <a:t>Hand enter data directly into Level 0</a:t>
            </a:r>
          </a:p>
          <a:p>
            <a:r>
              <a:rPr lang="en-US" sz="3200" dirty="0"/>
              <a:t>Data dependencies dictate in what order to enter data</a:t>
            </a:r>
          </a:p>
          <a:p>
            <a:endParaRPr lang="en-US" dirty="0"/>
          </a:p>
        </p:txBody>
      </p:sp>
      <p:sp>
        <p:nvSpPr>
          <p:cNvPr id="5" name="Date Placeholder 4">
            <a:extLst>
              <a:ext uri="{FF2B5EF4-FFF2-40B4-BE49-F238E27FC236}">
                <a16:creationId xmlns:a16="http://schemas.microsoft.com/office/drawing/2014/main" id="{E42ADDDC-134F-1FD1-2CF0-6EA5DD1EE7EC}"/>
              </a:ext>
            </a:extLst>
          </p:cNvPr>
          <p:cNvSpPr>
            <a:spLocks noGrp="1"/>
          </p:cNvSpPr>
          <p:nvPr>
            <p:ph type="dt" sz="half" idx="10"/>
          </p:nvPr>
        </p:nvSpPr>
        <p:spPr/>
        <p:txBody>
          <a:bodyPr/>
          <a:lstStyle/>
          <a:p>
            <a:fld id="{F8992F6F-B88D-4EF3-AFD2-874D4DF1901A}" type="datetime1">
              <a:rPr lang="en-US" smtClean="0"/>
              <a:t>10/18/2024</a:t>
            </a:fld>
            <a:endParaRPr lang="en-US" dirty="0"/>
          </a:p>
        </p:txBody>
      </p:sp>
      <p:sp>
        <p:nvSpPr>
          <p:cNvPr id="6" name="Slide Number Placeholder 5">
            <a:extLst>
              <a:ext uri="{FF2B5EF4-FFF2-40B4-BE49-F238E27FC236}">
                <a16:creationId xmlns:a16="http://schemas.microsoft.com/office/drawing/2014/main" id="{CD188FDB-0690-06DF-05AC-E03AA710986F}"/>
              </a:ext>
            </a:extLst>
          </p:cNvPr>
          <p:cNvSpPr>
            <a:spLocks noGrp="1"/>
          </p:cNvSpPr>
          <p:nvPr>
            <p:ph type="sldNum" sz="quarter" idx="12"/>
          </p:nvPr>
        </p:nvSpPr>
        <p:spPr/>
        <p:txBody>
          <a:bodyPr/>
          <a:lstStyle/>
          <a:p>
            <a:fld id="{4FAB73BC-B049-4115-A692-8D63A059BFB8}" type="slidenum">
              <a:rPr lang="en-US" smtClean="0"/>
              <a:t>16</a:t>
            </a:fld>
            <a:endParaRPr lang="en-US" dirty="0"/>
          </a:p>
        </p:txBody>
      </p:sp>
      <p:pic>
        <p:nvPicPr>
          <p:cNvPr id="7" name="Content Placeholder 6">
            <a:extLst>
              <a:ext uri="{FF2B5EF4-FFF2-40B4-BE49-F238E27FC236}">
                <a16:creationId xmlns:a16="http://schemas.microsoft.com/office/drawing/2014/main" id="{723D1346-28F8-727A-8AAD-A724DFD9B6C7}"/>
              </a:ext>
            </a:extLst>
          </p:cNvPr>
          <p:cNvPicPr>
            <a:picLocks noGrp="1" noChangeAspect="1"/>
          </p:cNvPicPr>
          <p:nvPr>
            <p:ph sz="half" idx="2"/>
          </p:nvPr>
        </p:nvPicPr>
        <p:blipFill>
          <a:blip r:embed="rId3"/>
          <a:stretch>
            <a:fillRect/>
          </a:stretch>
        </p:blipFill>
        <p:spPr>
          <a:xfrm>
            <a:off x="6482047" y="1845734"/>
            <a:ext cx="4542857" cy="1066667"/>
          </a:xfrm>
          <a:prstGeom prst="rect">
            <a:avLst/>
          </a:prstGeom>
          <a:ln>
            <a:solidFill>
              <a:srgbClr val="375B53"/>
            </a:solidFill>
          </a:ln>
        </p:spPr>
      </p:pic>
    </p:spTree>
    <p:extLst>
      <p:ext uri="{BB962C8B-B14F-4D97-AF65-F5344CB8AC3E}">
        <p14:creationId xmlns:p14="http://schemas.microsoft.com/office/powerpoint/2010/main" val="49156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E3A2710-23E7-0A7A-2F4D-417A2AEBDC64}"/>
              </a:ext>
            </a:extLst>
          </p:cNvPr>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Slide Number Placeholder 3">
            <a:extLst>
              <a:ext uri="{FF2B5EF4-FFF2-40B4-BE49-F238E27FC236}">
                <a16:creationId xmlns:a16="http://schemas.microsoft.com/office/drawing/2014/main" id="{287F28E9-1250-15BC-C356-BC3B0CA720DF}"/>
              </a:ext>
            </a:extLst>
          </p:cNvPr>
          <p:cNvSpPr>
            <a:spLocks noGrp="1"/>
          </p:cNvSpPr>
          <p:nvPr>
            <p:ph type="sldNum" sz="quarter" idx="12"/>
          </p:nvPr>
        </p:nvSpPr>
        <p:spPr/>
        <p:txBody>
          <a:bodyPr/>
          <a:lstStyle/>
          <a:p>
            <a:fld id="{4FAB73BC-B049-4115-A692-8D63A059BFB8}" type="slidenum">
              <a:rPr lang="en-US" smtClean="0"/>
              <a:t>17</a:t>
            </a:fld>
            <a:endParaRPr lang="en-US" dirty="0"/>
          </a:p>
        </p:txBody>
      </p:sp>
      <p:pic>
        <p:nvPicPr>
          <p:cNvPr id="5" name="Picture 4">
            <a:extLst>
              <a:ext uri="{FF2B5EF4-FFF2-40B4-BE49-F238E27FC236}">
                <a16:creationId xmlns:a16="http://schemas.microsoft.com/office/drawing/2014/main" id="{B66F66FA-6ACF-7FAB-B529-96A63BE7571B}"/>
              </a:ext>
            </a:extLst>
          </p:cNvPr>
          <p:cNvPicPr>
            <a:picLocks noChangeAspect="1"/>
          </p:cNvPicPr>
          <p:nvPr/>
        </p:nvPicPr>
        <p:blipFill>
          <a:blip r:embed="rId2"/>
          <a:stretch>
            <a:fillRect/>
          </a:stretch>
        </p:blipFill>
        <p:spPr>
          <a:xfrm>
            <a:off x="703176" y="30691"/>
            <a:ext cx="10608639" cy="5521548"/>
          </a:xfrm>
          <a:prstGeom prst="rect">
            <a:avLst/>
          </a:prstGeom>
          <a:ln>
            <a:solidFill>
              <a:schemeClr val="tx1"/>
            </a:solidFill>
          </a:ln>
        </p:spPr>
      </p:pic>
      <p:pic>
        <p:nvPicPr>
          <p:cNvPr id="8" name="Picture 7">
            <a:extLst>
              <a:ext uri="{FF2B5EF4-FFF2-40B4-BE49-F238E27FC236}">
                <a16:creationId xmlns:a16="http://schemas.microsoft.com/office/drawing/2014/main" id="{10AE967C-4C7F-CC88-60E2-6927E4184D6F}"/>
              </a:ext>
            </a:extLst>
          </p:cNvPr>
          <p:cNvPicPr>
            <a:picLocks noChangeAspect="1"/>
          </p:cNvPicPr>
          <p:nvPr/>
        </p:nvPicPr>
        <p:blipFill>
          <a:blip r:embed="rId3"/>
          <a:stretch>
            <a:fillRect/>
          </a:stretch>
        </p:blipFill>
        <p:spPr>
          <a:xfrm>
            <a:off x="660102" y="5702149"/>
            <a:ext cx="10552381" cy="590476"/>
          </a:xfrm>
          <a:prstGeom prst="rect">
            <a:avLst/>
          </a:prstGeom>
        </p:spPr>
      </p:pic>
    </p:spTree>
    <p:extLst>
      <p:ext uri="{BB962C8B-B14F-4D97-AF65-F5344CB8AC3E}">
        <p14:creationId xmlns:p14="http://schemas.microsoft.com/office/powerpoint/2010/main" val="41661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D94E97C-51A5-181A-21E2-4AA712806D39}"/>
              </a:ext>
            </a:extLst>
          </p:cNvPr>
          <p:cNvSpPr>
            <a:spLocks noGrp="1"/>
          </p:cNvSpPr>
          <p:nvPr>
            <p:ph type="dt" sz="half" idx="10"/>
          </p:nvPr>
        </p:nvSpPr>
        <p:spPr>
          <a:xfrm>
            <a:off x="1097280" y="6459785"/>
            <a:ext cx="2472271" cy="365125"/>
          </a:xfrm>
        </p:spPr>
        <p:txBody>
          <a:bodyPr>
            <a:normAutofit/>
          </a:bodyPr>
          <a:lstStyle/>
          <a:p>
            <a:pPr>
              <a:spcAft>
                <a:spcPts val="600"/>
              </a:spcAft>
            </a:pPr>
            <a:fld id="{5B26ECDE-86E3-464F-BB02-406BA9C62547}" type="datetime1">
              <a:rPr lang="en-US" smtClean="0"/>
              <a:pPr>
                <a:spcAft>
                  <a:spcPts val="600"/>
                </a:spcAft>
              </a:pPr>
              <a:t>10/18/2024</a:t>
            </a:fld>
            <a:endParaRPr lang="en-US"/>
          </a:p>
        </p:txBody>
      </p:sp>
      <p:sp>
        <p:nvSpPr>
          <p:cNvPr id="3" name="Slide Number Placeholder 2">
            <a:extLst>
              <a:ext uri="{FF2B5EF4-FFF2-40B4-BE49-F238E27FC236}">
                <a16:creationId xmlns:a16="http://schemas.microsoft.com/office/drawing/2014/main" id="{9DE6C3FF-115C-0245-DE74-A72B81767699}"/>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18</a:t>
            </a:fld>
            <a:endParaRPr lang="en-US"/>
          </a:p>
        </p:txBody>
      </p:sp>
      <p:pic>
        <p:nvPicPr>
          <p:cNvPr id="5" name="Picture 4">
            <a:extLst>
              <a:ext uri="{FF2B5EF4-FFF2-40B4-BE49-F238E27FC236}">
                <a16:creationId xmlns:a16="http://schemas.microsoft.com/office/drawing/2014/main" id="{C227FA5B-11D3-B4CF-5443-98710FC0F615}"/>
              </a:ext>
            </a:extLst>
          </p:cNvPr>
          <p:cNvPicPr>
            <a:picLocks noChangeAspect="1"/>
          </p:cNvPicPr>
          <p:nvPr/>
        </p:nvPicPr>
        <p:blipFill>
          <a:blip r:embed="rId2"/>
          <a:stretch>
            <a:fillRect/>
          </a:stretch>
        </p:blipFill>
        <p:spPr>
          <a:xfrm>
            <a:off x="602376" y="922760"/>
            <a:ext cx="11028824" cy="4992847"/>
          </a:xfrm>
          <a:prstGeom prst="rect">
            <a:avLst/>
          </a:prstGeom>
          <a:ln>
            <a:solidFill>
              <a:schemeClr val="accent1"/>
            </a:solidFill>
          </a:ln>
        </p:spPr>
      </p:pic>
    </p:spTree>
    <p:extLst>
      <p:ext uri="{BB962C8B-B14F-4D97-AF65-F5344CB8AC3E}">
        <p14:creationId xmlns:p14="http://schemas.microsoft.com/office/powerpoint/2010/main" val="348210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D94E97C-51A5-181A-21E2-4AA712806D39}"/>
              </a:ext>
            </a:extLst>
          </p:cNvPr>
          <p:cNvSpPr>
            <a:spLocks noGrp="1"/>
          </p:cNvSpPr>
          <p:nvPr>
            <p:ph type="dt" sz="half" idx="10"/>
          </p:nvPr>
        </p:nvSpPr>
        <p:spPr>
          <a:xfrm>
            <a:off x="1097280" y="6459785"/>
            <a:ext cx="2472271" cy="365125"/>
          </a:xfrm>
        </p:spPr>
        <p:txBody>
          <a:bodyPr>
            <a:normAutofit/>
          </a:bodyPr>
          <a:lstStyle/>
          <a:p>
            <a:pPr>
              <a:spcAft>
                <a:spcPts val="600"/>
              </a:spcAft>
            </a:pPr>
            <a:fld id="{5B26ECDE-86E3-464F-BB02-406BA9C62547}" type="datetime1">
              <a:rPr lang="en-US" smtClean="0"/>
              <a:pPr>
                <a:spcAft>
                  <a:spcPts val="600"/>
                </a:spcAft>
              </a:pPr>
              <a:t>10/18/2024</a:t>
            </a:fld>
            <a:endParaRPr lang="en-US"/>
          </a:p>
        </p:txBody>
      </p:sp>
      <p:sp>
        <p:nvSpPr>
          <p:cNvPr id="3" name="Slide Number Placeholder 2">
            <a:extLst>
              <a:ext uri="{FF2B5EF4-FFF2-40B4-BE49-F238E27FC236}">
                <a16:creationId xmlns:a16="http://schemas.microsoft.com/office/drawing/2014/main" id="{9DE6C3FF-115C-0245-DE74-A72B81767699}"/>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19</a:t>
            </a:fld>
            <a:endParaRPr lang="en-US"/>
          </a:p>
        </p:txBody>
      </p:sp>
      <p:graphicFrame>
        <p:nvGraphicFramePr>
          <p:cNvPr id="5" name="Table 4">
            <a:extLst>
              <a:ext uri="{FF2B5EF4-FFF2-40B4-BE49-F238E27FC236}">
                <a16:creationId xmlns:a16="http://schemas.microsoft.com/office/drawing/2014/main" id="{48678B56-5852-4596-EC3F-5BEC2DA63253}"/>
              </a:ext>
            </a:extLst>
          </p:cNvPr>
          <p:cNvGraphicFramePr>
            <a:graphicFrameLocks noGrp="1"/>
          </p:cNvGraphicFramePr>
          <p:nvPr>
            <p:extLst>
              <p:ext uri="{D42A27DB-BD31-4B8C-83A1-F6EECF244321}">
                <p14:modId xmlns:p14="http://schemas.microsoft.com/office/powerpoint/2010/main" val="2425464287"/>
              </p:ext>
            </p:extLst>
          </p:nvPr>
        </p:nvGraphicFramePr>
        <p:xfrm>
          <a:off x="173255" y="105877"/>
          <a:ext cx="11887200" cy="6622182"/>
        </p:xfrm>
        <a:graphic>
          <a:graphicData uri="http://schemas.openxmlformats.org/drawingml/2006/table">
            <a:tbl>
              <a:tblPr/>
              <a:tblGrid>
                <a:gridCol w="2410352">
                  <a:extLst>
                    <a:ext uri="{9D8B030D-6E8A-4147-A177-3AD203B41FA5}">
                      <a16:colId xmlns:a16="http://schemas.microsoft.com/office/drawing/2014/main" val="3338381908"/>
                    </a:ext>
                  </a:extLst>
                </a:gridCol>
                <a:gridCol w="1761784">
                  <a:extLst>
                    <a:ext uri="{9D8B030D-6E8A-4147-A177-3AD203B41FA5}">
                      <a16:colId xmlns:a16="http://schemas.microsoft.com/office/drawing/2014/main" val="376743347"/>
                    </a:ext>
                  </a:extLst>
                </a:gridCol>
                <a:gridCol w="2313550">
                  <a:extLst>
                    <a:ext uri="{9D8B030D-6E8A-4147-A177-3AD203B41FA5}">
                      <a16:colId xmlns:a16="http://schemas.microsoft.com/office/drawing/2014/main" val="28027079"/>
                    </a:ext>
                  </a:extLst>
                </a:gridCol>
                <a:gridCol w="2429713">
                  <a:extLst>
                    <a:ext uri="{9D8B030D-6E8A-4147-A177-3AD203B41FA5}">
                      <a16:colId xmlns:a16="http://schemas.microsoft.com/office/drawing/2014/main" val="1266792214"/>
                    </a:ext>
                  </a:extLst>
                </a:gridCol>
                <a:gridCol w="2971801">
                  <a:extLst>
                    <a:ext uri="{9D8B030D-6E8A-4147-A177-3AD203B41FA5}">
                      <a16:colId xmlns:a16="http://schemas.microsoft.com/office/drawing/2014/main" val="95824077"/>
                    </a:ext>
                  </a:extLst>
                </a:gridCol>
              </a:tblGrid>
              <a:tr h="280947">
                <a:tc gridSpan="5">
                  <a:txBody>
                    <a:bodyPr/>
                    <a:lstStyle/>
                    <a:p>
                      <a:pPr algn="ctr" fontAlgn="base"/>
                      <a:r>
                        <a:rPr lang="en-US" sz="1200" b="1" i="0" dirty="0">
                          <a:solidFill>
                            <a:srgbClr val="000000"/>
                          </a:solidFill>
                          <a:effectLst/>
                          <a:latin typeface="Trebuchet MS" panose="020B0603020202020204" pitchFamily="34" charset="0"/>
                        </a:rPr>
                        <a:t>Student Data in SIRS​</a:t>
                      </a:r>
                      <a:endParaRPr lang="en-US" sz="2400" b="1" i="0" dirty="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044382"/>
                  </a:ext>
                </a:extLst>
              </a:tr>
              <a:tr h="264179">
                <a:tc>
                  <a:txBody>
                    <a:bodyPr/>
                    <a:lstStyle/>
                    <a:p>
                      <a:pPr algn="ctr" fontAlgn="base"/>
                      <a:r>
                        <a:rPr lang="en-US" sz="1100" b="1" i="0">
                          <a:solidFill>
                            <a:srgbClr val="000000"/>
                          </a:solidFill>
                          <a:effectLst/>
                          <a:latin typeface="Trebuchet MS" panose="020B0603020202020204" pitchFamily="34" charset="0"/>
                        </a:rPr>
                        <a:t>Student Data​</a:t>
                      </a:r>
                      <a:endParaRPr lang="en-US" sz="2400" b="1" i="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ctr" fontAlgn="base"/>
                      <a:r>
                        <a:rPr lang="en-US" sz="1100" b="1" i="0">
                          <a:solidFill>
                            <a:srgbClr val="000000"/>
                          </a:solidFill>
                          <a:effectLst/>
                          <a:latin typeface="Trebuchet MS" panose="020B0603020202020204" pitchFamily="34" charset="0"/>
                        </a:rPr>
                        <a:t>Level 0​</a:t>
                      </a:r>
                      <a:endParaRPr lang="en-US" sz="2400" b="1" i="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ctr" fontAlgn="base"/>
                      <a:r>
                        <a:rPr lang="en-US" sz="1100" b="1" i="0">
                          <a:solidFill>
                            <a:srgbClr val="000000"/>
                          </a:solidFill>
                          <a:effectLst/>
                          <a:latin typeface="Trebuchet MS" panose="020B0603020202020204" pitchFamily="34" charset="0"/>
                        </a:rPr>
                        <a:t>SIRS Template​</a:t>
                      </a:r>
                      <a:endParaRPr lang="en-US" sz="2400" b="1" i="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ctr" fontAlgn="base"/>
                      <a:r>
                        <a:rPr lang="en-US" sz="1100" b="1" i="0">
                          <a:solidFill>
                            <a:srgbClr val="000000"/>
                          </a:solidFill>
                          <a:effectLst/>
                          <a:latin typeface="Trebuchet MS" panose="020B0603020202020204" pitchFamily="34" charset="0"/>
                        </a:rPr>
                        <a:t>Data Source​</a:t>
                      </a:r>
                      <a:endParaRPr lang="en-US" sz="2400" b="1" i="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ctr" fontAlgn="base"/>
                      <a:r>
                        <a:rPr lang="en-US" sz="1100" b="1" i="0" dirty="0">
                          <a:solidFill>
                            <a:srgbClr val="000000"/>
                          </a:solidFill>
                          <a:effectLst/>
                          <a:latin typeface="Trebuchet MS" panose="020B0603020202020204" pitchFamily="34" charset="0"/>
                        </a:rPr>
                        <a:t>SIRS Manual​</a:t>
                      </a:r>
                      <a:endParaRPr lang="en-US" sz="2400" b="1" i="0" dirty="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extLst>
                  <a:ext uri="{0D108BD9-81ED-4DB2-BD59-A6C34878D82A}">
                    <a16:rowId xmlns:a16="http://schemas.microsoft.com/office/drawing/2014/main" val="734837330"/>
                  </a:ext>
                </a:extLst>
              </a:tr>
              <a:tr h="1250842">
                <a:tc>
                  <a:txBody>
                    <a:bodyPr/>
                    <a:lstStyle/>
                    <a:p>
                      <a:pPr algn="l" fontAlgn="base"/>
                      <a:r>
                        <a:rPr lang="en-US" sz="1200" b="1" i="0" dirty="0">
                          <a:solidFill>
                            <a:srgbClr val="000000"/>
                          </a:solidFill>
                          <a:effectLst/>
                          <a:latin typeface="Trebuchet MS" panose="020B0603020202020204" pitchFamily="34" charset="0"/>
                        </a:rPr>
                        <a:t>Who am I?​</a:t>
                      </a:r>
                      <a:endParaRPr lang="en-US" sz="2400" b="1" i="0" dirty="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Demographics​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Student Lite​</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SMS​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r>
                        <a:rPr lang="en-US" sz="1100" b="0" i="0" dirty="0">
                          <a:solidFill>
                            <a:srgbClr val="000000"/>
                          </a:solidFill>
                          <a:effectLst/>
                          <a:latin typeface="Trebuchet MS" panose="020B0603020202020204" pitchFamily="34" charset="0"/>
                        </a:rPr>
                        <a:t>Chapter 2:​</a:t>
                      </a:r>
                      <a:endParaRPr lang="en-US" sz="2400" b="0"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District of Residence Codes​</a:t>
                      </a:r>
                      <a:endParaRPr lang="en-US" sz="105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Graduates​</a:t>
                      </a:r>
                      <a:endParaRPr lang="en-US" sz="105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Career Pathways​</a:t>
                      </a:r>
                      <a:endParaRPr lang="en-US" sz="1050" b="0" i="0" dirty="0">
                        <a:solidFill>
                          <a:srgbClr val="000000"/>
                        </a:solidFill>
                        <a:effectLst/>
                        <a:latin typeface="Arial" panose="020B0604020202020204" pitchFamily="34" charset="0"/>
                      </a:endParaRPr>
                    </a:p>
                    <a:p>
                      <a:pPr algn="l" fontAlgn="base"/>
                      <a:r>
                        <a:rPr lang="en-US" sz="1100" b="0" i="0" dirty="0">
                          <a:solidFill>
                            <a:srgbClr val="000000"/>
                          </a:solidFill>
                          <a:effectLst/>
                          <a:latin typeface="Trebuchet MS" panose="020B0603020202020204" pitchFamily="34" charset="0"/>
                        </a:rPr>
                        <a:t>Chapter 5:​</a:t>
                      </a:r>
                      <a:endParaRPr lang="en-US" sz="2400" b="0"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District of Residence Codes​</a:t>
                      </a:r>
                      <a:endParaRPr lang="en-US" sz="105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Career Path Codes Credential Type Codes ​</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13305995"/>
                  </a:ext>
                </a:extLst>
              </a:tr>
              <a:tr h="1150776">
                <a:tc>
                  <a:txBody>
                    <a:bodyPr/>
                    <a:lstStyle/>
                    <a:p>
                      <a:pPr algn="l" fontAlgn="base"/>
                      <a:r>
                        <a:rPr lang="en-US" sz="1200" b="1" i="0">
                          <a:solidFill>
                            <a:srgbClr val="000000"/>
                          </a:solidFill>
                          <a:effectLst/>
                          <a:latin typeface="Trebuchet MS" panose="020B0603020202020204" pitchFamily="34" charset="0"/>
                        </a:rPr>
                        <a:t>Where am I?​</a:t>
                      </a:r>
                      <a:endParaRPr lang="en-US" sz="2400" b="1" i="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Enrollments​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School Entry/Exit​</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SMS​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r>
                        <a:rPr lang="en-US" sz="1100" b="0" i="0" dirty="0">
                          <a:solidFill>
                            <a:srgbClr val="000000"/>
                          </a:solidFill>
                          <a:effectLst/>
                          <a:latin typeface="Trebuchet MS" panose="020B0603020202020204" pitchFamily="34" charset="0"/>
                        </a:rPr>
                        <a:t>Chapter 2:​</a:t>
                      </a:r>
                      <a:endParaRPr lang="en-US" sz="2400" b="0"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Table of Reporting Responsibility​</a:t>
                      </a:r>
                      <a:endParaRPr lang="en-US" sz="105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Walk-in Enrollments​</a:t>
                      </a:r>
                      <a:endParaRPr lang="en-US" sz="1050" b="0" i="0" dirty="0">
                        <a:solidFill>
                          <a:srgbClr val="000000"/>
                        </a:solidFill>
                        <a:effectLst/>
                        <a:latin typeface="Arial" panose="020B0604020202020204" pitchFamily="34" charset="0"/>
                      </a:endParaRPr>
                    </a:p>
                    <a:p>
                      <a:pPr algn="l" fontAlgn="base"/>
                      <a:r>
                        <a:rPr lang="en-US" sz="1100" b="0" i="0" dirty="0">
                          <a:solidFill>
                            <a:srgbClr val="000000"/>
                          </a:solidFill>
                          <a:effectLst/>
                          <a:latin typeface="Trebuchet MS" panose="020B0603020202020204" pitchFamily="34" charset="0"/>
                        </a:rPr>
                        <a:t>Chapter 5:​</a:t>
                      </a:r>
                      <a:endParaRPr lang="en-US" sz="2400" b="0"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Enrollment (Beginning and Ending) Codes and Descriptions​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71206000"/>
                  </a:ext>
                </a:extLst>
              </a:tr>
              <a:tr h="581379">
                <a:tc>
                  <a:txBody>
                    <a:bodyPr/>
                    <a:lstStyle/>
                    <a:p>
                      <a:pPr algn="l" fontAlgn="base"/>
                      <a:r>
                        <a:rPr lang="en-US" sz="1200" b="1" i="0">
                          <a:solidFill>
                            <a:srgbClr val="000000"/>
                          </a:solidFill>
                          <a:effectLst/>
                          <a:latin typeface="Trebuchet MS" panose="020B0603020202020204" pitchFamily="34" charset="0"/>
                        </a:rPr>
                        <a:t>What Program Services do I participate in?​</a:t>
                      </a:r>
                      <a:endParaRPr lang="en-US" sz="2400" b="1" i="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Program Fact​</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Programs Fact​</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SMS​</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Food Service System​</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Frontline IEP &amp; 504​</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r>
                        <a:rPr lang="en-US" sz="1100" b="0" i="0">
                          <a:solidFill>
                            <a:srgbClr val="000000"/>
                          </a:solidFill>
                          <a:effectLst/>
                          <a:latin typeface="Trebuchet MS" panose="020B0603020202020204" pitchFamily="34" charset="0"/>
                        </a:rPr>
                        <a:t>Chapter 5:​</a:t>
                      </a:r>
                      <a:endParaRPr lang="en-US" sz="2400" b="0" i="0">
                        <a:solidFill>
                          <a:srgbClr val="000000"/>
                        </a:solidFill>
                        <a:effectLst/>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Program Service Codes and Descriptions​</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589699160"/>
                  </a:ext>
                </a:extLst>
              </a:tr>
              <a:tr h="650439">
                <a:tc>
                  <a:txBody>
                    <a:bodyPr/>
                    <a:lstStyle/>
                    <a:p>
                      <a:pPr algn="l" fontAlgn="base"/>
                      <a:r>
                        <a:rPr lang="en-US" sz="1200" b="1" i="0">
                          <a:solidFill>
                            <a:srgbClr val="000000"/>
                          </a:solidFill>
                          <a:effectLst/>
                          <a:latin typeface="Trebuchet MS" panose="020B0603020202020204" pitchFamily="34" charset="0"/>
                        </a:rPr>
                        <a:t>What assessments have I taken?​</a:t>
                      </a:r>
                      <a:endParaRPr lang="en-US" sz="2400" b="1" i="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Assessment​</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Assessment Fact​</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SMS, College Board, IB​</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(MAARS loads 3-8 ELA/Math, Gr. 4 &amp; 8 Science, Regents)​</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r>
                        <a:rPr lang="en-US" sz="1100" b="0" i="0">
                          <a:solidFill>
                            <a:srgbClr val="000000"/>
                          </a:solidFill>
                          <a:effectLst/>
                          <a:latin typeface="Trebuchet MS" panose="020B0603020202020204" pitchFamily="34" charset="0"/>
                        </a:rPr>
                        <a:t>Chapter 5:​</a:t>
                      </a:r>
                      <a:endParaRPr lang="en-US" sz="2400" b="0" i="0">
                        <a:solidFill>
                          <a:srgbClr val="000000"/>
                        </a:solidFill>
                        <a:effectLst/>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Assessment Measure Standard Codes and Descriptions​</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extLst>
                  <a:ext uri="{0D108BD9-81ED-4DB2-BD59-A6C34878D82A}">
                    <a16:rowId xmlns:a16="http://schemas.microsoft.com/office/drawing/2014/main" val="1340512806"/>
                  </a:ext>
                </a:extLst>
              </a:tr>
              <a:tr h="743151">
                <a:tc>
                  <a:txBody>
                    <a:bodyPr/>
                    <a:lstStyle/>
                    <a:p>
                      <a:pPr algn="l" fontAlgn="base"/>
                      <a:r>
                        <a:rPr lang="en-US" sz="1200" b="1" i="0">
                          <a:solidFill>
                            <a:srgbClr val="000000"/>
                          </a:solidFill>
                          <a:effectLst/>
                          <a:latin typeface="Trebuchet MS" panose="020B0603020202020204" pitchFamily="34" charset="0"/>
                        </a:rPr>
                        <a:t>What classes have I taken?​</a:t>
                      </a:r>
                      <a:endParaRPr lang="en-US" sz="2400" b="1" i="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Course​</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Stu/Class/Entry/Exit​</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Course/Instr/Assign​</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Location M.P.​</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Course​</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Student Class Entry/Exit​</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Course Instructor Assignment​</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Location Marking Period​</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SMS​</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r>
                        <a:rPr lang="en-US" sz="1100" b="0" i="0">
                          <a:solidFill>
                            <a:srgbClr val="000000"/>
                          </a:solidFill>
                          <a:effectLst/>
                          <a:latin typeface="Trebuchet MS" panose="020B0603020202020204" pitchFamily="34" charset="0"/>
                        </a:rPr>
                        <a:t>Chapter 3:​</a:t>
                      </a:r>
                      <a:endParaRPr lang="en-US" sz="2400" b="0" i="0">
                        <a:solidFill>
                          <a:srgbClr val="000000"/>
                        </a:solidFill>
                        <a:effectLst/>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Course Instructor Assignment​</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Student Class Entry/Exit​</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29791214"/>
                  </a:ext>
                </a:extLst>
              </a:tr>
              <a:tr h="419607">
                <a:tc>
                  <a:txBody>
                    <a:bodyPr/>
                    <a:lstStyle/>
                    <a:p>
                      <a:pPr algn="l" fontAlgn="base"/>
                      <a:r>
                        <a:rPr lang="en-US" sz="1200" b="1" i="0">
                          <a:solidFill>
                            <a:srgbClr val="000000"/>
                          </a:solidFill>
                          <a:effectLst/>
                          <a:latin typeface="Trebuchet MS" panose="020B0603020202020204" pitchFamily="34" charset="0"/>
                        </a:rPr>
                        <a:t>What grades did I earn?​</a:t>
                      </a:r>
                      <a:endParaRPr lang="en-US" sz="2400" b="1" i="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Stu/Class/Gr/Detail​</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Student Class Grade Detail​</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SMS​</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r>
                        <a:rPr lang="en-US" sz="1100" b="0" i="0">
                          <a:solidFill>
                            <a:srgbClr val="000000"/>
                          </a:solidFill>
                          <a:effectLst/>
                          <a:latin typeface="Trebuchet MS" panose="020B0603020202020204" pitchFamily="34" charset="0"/>
                        </a:rPr>
                        <a:t>Chapter 3:​</a:t>
                      </a:r>
                      <a:endParaRPr lang="en-US" sz="2400" b="0" i="0">
                        <a:solidFill>
                          <a:srgbClr val="000000"/>
                        </a:solidFill>
                        <a:effectLst/>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Student Class Grade Detail​</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extLst>
                  <a:ext uri="{0D108BD9-81ED-4DB2-BD59-A6C34878D82A}">
                    <a16:rowId xmlns:a16="http://schemas.microsoft.com/office/drawing/2014/main" val="2173893356"/>
                  </a:ext>
                </a:extLst>
              </a:tr>
              <a:tr h="640431">
                <a:tc>
                  <a:txBody>
                    <a:bodyPr/>
                    <a:lstStyle/>
                    <a:p>
                      <a:pPr algn="l" fontAlgn="base"/>
                      <a:r>
                        <a:rPr lang="en-US" sz="1200" b="1" i="0" dirty="0">
                          <a:solidFill>
                            <a:srgbClr val="000000"/>
                          </a:solidFill>
                          <a:effectLst/>
                          <a:latin typeface="Trebuchet MS" panose="020B0603020202020204" pitchFamily="34" charset="0"/>
                        </a:rPr>
                        <a:t>What school days have I been present or absent?​</a:t>
                      </a:r>
                      <a:endParaRPr lang="en-US" sz="2400" b="1" i="0" dirty="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Stu/Attend/Codes​</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Stu/Daily/Attend​</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Day Calendar​</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Student Daily Attendance​</a:t>
                      </a:r>
                      <a:endParaRPr lang="en-US" sz="105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Day Calendar​</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SMS​</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r>
                        <a:rPr lang="fr-FR" sz="1100" b="0" i="0">
                          <a:solidFill>
                            <a:srgbClr val="000000"/>
                          </a:solidFill>
                          <a:effectLst/>
                          <a:latin typeface="Trebuchet MS" panose="020B0603020202020204" pitchFamily="34" charset="0"/>
                        </a:rPr>
                        <a:t>Chapter 5:​</a:t>
                      </a:r>
                      <a:endParaRPr lang="fr-FR" sz="2400" b="0" i="0">
                        <a:solidFill>
                          <a:srgbClr val="000000"/>
                        </a:solidFill>
                        <a:effectLst/>
                      </a:endParaRPr>
                    </a:p>
                    <a:p>
                      <a:pPr algn="l" fontAlgn="base">
                        <a:buFont typeface="Arial" panose="020B0604020202020204" pitchFamily="34" charset="0"/>
                        <a:buChar char="•"/>
                      </a:pPr>
                      <a:r>
                        <a:rPr lang="fr-FR" sz="1100" b="0" i="0">
                          <a:solidFill>
                            <a:srgbClr val="000000"/>
                          </a:solidFill>
                          <a:effectLst/>
                          <a:latin typeface="Trebuchet MS" panose="020B0603020202020204" pitchFamily="34" charset="0"/>
                        </a:rPr>
                        <a:t>Student Attendance Codes and Descriptions​</a:t>
                      </a:r>
                      <a:endParaRPr lang="fr-FR"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3112366564"/>
                  </a:ext>
                </a:extLst>
              </a:tr>
              <a:tr h="640431">
                <a:tc>
                  <a:txBody>
                    <a:bodyPr/>
                    <a:lstStyle/>
                    <a:p>
                      <a:pPr algn="l" fontAlgn="base"/>
                      <a:r>
                        <a:rPr lang="en-US" sz="1200" b="1" i="0" dirty="0">
                          <a:solidFill>
                            <a:srgbClr val="000000"/>
                          </a:solidFill>
                          <a:effectLst/>
                          <a:latin typeface="Trebuchet MS" panose="020B0603020202020204" pitchFamily="34" charset="0"/>
                        </a:rPr>
                        <a:t>What is my access to technology at home?​</a:t>
                      </a:r>
                      <a:endParaRPr lang="en-US" sz="2400" b="1" i="0" dirty="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Student Digital Resources​</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Student Digital Resources​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SMS??​</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r>
                        <a:rPr lang="en-US" sz="1100" b="0" i="0" dirty="0">
                          <a:solidFill>
                            <a:srgbClr val="000000"/>
                          </a:solidFill>
                          <a:effectLst/>
                          <a:latin typeface="Trebuchet MS" panose="020B0603020202020204" pitchFamily="34" charset="0"/>
                        </a:rPr>
                        <a:t>Chapter 2:​</a:t>
                      </a:r>
                      <a:endParaRPr lang="en-US" sz="2400" b="0"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Student Digital Equity (Resources)​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extLst>
                  <a:ext uri="{0D108BD9-81ED-4DB2-BD59-A6C34878D82A}">
                    <a16:rowId xmlns:a16="http://schemas.microsoft.com/office/drawing/2014/main" val="3166606315"/>
                  </a:ext>
                </a:extLst>
              </a:tr>
            </a:tbl>
          </a:graphicData>
        </a:graphic>
      </p:graphicFrame>
      <p:sp>
        <p:nvSpPr>
          <p:cNvPr id="6" name="Rectangle 5">
            <a:extLst>
              <a:ext uri="{FF2B5EF4-FFF2-40B4-BE49-F238E27FC236}">
                <a16:creationId xmlns:a16="http://schemas.microsoft.com/office/drawing/2014/main" id="{2D6509E5-2E3B-03DF-AE15-1DA4E9F4ED30}"/>
              </a:ext>
            </a:extLst>
          </p:cNvPr>
          <p:cNvSpPr/>
          <p:nvPr/>
        </p:nvSpPr>
        <p:spPr>
          <a:xfrm>
            <a:off x="194552" y="642026"/>
            <a:ext cx="11845047" cy="2422187"/>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60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54A8-7332-744F-8A0C-3F8491F8FF58}"/>
              </a:ext>
            </a:extLst>
          </p:cNvPr>
          <p:cNvSpPr>
            <a:spLocks noGrp="1"/>
          </p:cNvSpPr>
          <p:nvPr>
            <p:ph type="title"/>
          </p:nvPr>
        </p:nvSpPr>
        <p:spPr/>
        <p:txBody>
          <a:bodyPr/>
          <a:lstStyle/>
          <a:p>
            <a:r>
              <a:rPr lang="en-US" dirty="0"/>
              <a:t>NYS Reporting</a:t>
            </a:r>
          </a:p>
        </p:txBody>
      </p:sp>
      <p:sp>
        <p:nvSpPr>
          <p:cNvPr id="5" name="Content Placeholder 4">
            <a:extLst>
              <a:ext uri="{FF2B5EF4-FFF2-40B4-BE49-F238E27FC236}">
                <a16:creationId xmlns:a16="http://schemas.microsoft.com/office/drawing/2014/main" id="{084C9D87-B9EA-FBB3-5FBA-22790D1CB39C}"/>
              </a:ext>
            </a:extLst>
          </p:cNvPr>
          <p:cNvSpPr>
            <a:spLocks noGrp="1"/>
          </p:cNvSpPr>
          <p:nvPr>
            <p:ph idx="1"/>
          </p:nvPr>
        </p:nvSpPr>
        <p:spPr>
          <a:xfrm>
            <a:off x="1097280" y="1845734"/>
            <a:ext cx="10058400" cy="1951203"/>
          </a:xfrm>
        </p:spPr>
        <p:txBody>
          <a:bodyPr/>
          <a:lstStyle/>
          <a:p>
            <a:r>
              <a:rPr lang="en-US" sz="2400" dirty="0"/>
              <a:t>NYS Reporting is the mandated collection of student and staff data for analysis at the local, regional, and State levels to improved student performance and to meet State and federal reporting and accountability requirements. </a:t>
            </a:r>
          </a:p>
          <a:p>
            <a:r>
              <a:rPr lang="en-US" sz="2400" dirty="0"/>
              <a:t>Data collection is through the </a:t>
            </a:r>
            <a:r>
              <a:rPr lang="en-US" sz="2400" dirty="0">
                <a:solidFill>
                  <a:srgbClr val="FF6600"/>
                </a:solidFill>
              </a:rPr>
              <a:t>NYS Student Information Repository System (SIRS) </a:t>
            </a:r>
            <a:r>
              <a:rPr lang="en-US" sz="2400" dirty="0"/>
              <a:t>which provides a single source of standardized individual student records.</a:t>
            </a:r>
          </a:p>
          <a:p>
            <a:pPr marL="0" indent="0">
              <a:buNone/>
            </a:pPr>
            <a:endParaRPr lang="en-US" sz="2400" dirty="0"/>
          </a:p>
          <a:p>
            <a:pPr marL="0" indent="0">
              <a:buNone/>
            </a:pPr>
            <a:endParaRPr lang="en-US" dirty="0"/>
          </a:p>
          <a:p>
            <a:pPr marL="0" indent="0">
              <a:buNone/>
            </a:pPr>
            <a:endParaRPr lang="en-US" dirty="0"/>
          </a:p>
        </p:txBody>
      </p:sp>
      <p:graphicFrame>
        <p:nvGraphicFramePr>
          <p:cNvPr id="6" name="Content Placeholder 3">
            <a:extLst>
              <a:ext uri="{FF2B5EF4-FFF2-40B4-BE49-F238E27FC236}">
                <a16:creationId xmlns:a16="http://schemas.microsoft.com/office/drawing/2014/main" id="{F8EC4288-B253-4916-E6B4-809835A178D0}"/>
              </a:ext>
            </a:extLst>
          </p:cNvPr>
          <p:cNvGraphicFramePr>
            <a:graphicFrameLocks/>
          </p:cNvGraphicFramePr>
          <p:nvPr>
            <p:extLst>
              <p:ext uri="{D42A27DB-BD31-4B8C-83A1-F6EECF244321}">
                <p14:modId xmlns:p14="http://schemas.microsoft.com/office/powerpoint/2010/main" val="4138136542"/>
              </p:ext>
            </p:extLst>
          </p:nvPr>
        </p:nvGraphicFramePr>
        <p:xfrm>
          <a:off x="838200" y="3796937"/>
          <a:ext cx="10515600" cy="2380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CF59AF6-A785-2148-B6D3-23CE84D89D81}"/>
              </a:ext>
            </a:extLst>
          </p:cNvPr>
          <p:cNvSpPr txBox="1"/>
          <p:nvPr/>
        </p:nvSpPr>
        <p:spPr>
          <a:xfrm>
            <a:off x="980902" y="5715605"/>
            <a:ext cx="2984269" cy="369332"/>
          </a:xfrm>
          <a:prstGeom prst="rect">
            <a:avLst/>
          </a:prstGeom>
          <a:noFill/>
        </p:spPr>
        <p:txBody>
          <a:bodyPr wrap="square" rtlCol="0">
            <a:spAutoFit/>
          </a:bodyPr>
          <a:lstStyle/>
          <a:p>
            <a:pPr algn="ctr"/>
            <a:r>
              <a:rPr lang="en-US" dirty="0"/>
              <a:t>MAARS</a:t>
            </a:r>
          </a:p>
        </p:txBody>
      </p:sp>
      <p:sp>
        <p:nvSpPr>
          <p:cNvPr id="8" name="TextBox 7">
            <a:extLst>
              <a:ext uri="{FF2B5EF4-FFF2-40B4-BE49-F238E27FC236}">
                <a16:creationId xmlns:a16="http://schemas.microsoft.com/office/drawing/2014/main" id="{3F0631CA-07C8-BF3B-A8CC-E9A0332DA538}"/>
              </a:ext>
            </a:extLst>
          </p:cNvPr>
          <p:cNvSpPr txBox="1"/>
          <p:nvPr/>
        </p:nvSpPr>
        <p:spPr>
          <a:xfrm>
            <a:off x="4107873" y="5732227"/>
            <a:ext cx="2984269" cy="646331"/>
          </a:xfrm>
          <a:prstGeom prst="rect">
            <a:avLst/>
          </a:prstGeom>
          <a:noFill/>
        </p:spPr>
        <p:txBody>
          <a:bodyPr wrap="square" rtlCol="0">
            <a:spAutoFit/>
          </a:bodyPr>
          <a:lstStyle/>
          <a:p>
            <a:pPr algn="ctr"/>
            <a:r>
              <a:rPr lang="en-US" dirty="0"/>
              <a:t>WNYRIC Regional Data Warehouse</a:t>
            </a:r>
          </a:p>
        </p:txBody>
      </p:sp>
      <p:sp>
        <p:nvSpPr>
          <p:cNvPr id="9" name="TextBox 8">
            <a:extLst>
              <a:ext uri="{FF2B5EF4-FFF2-40B4-BE49-F238E27FC236}">
                <a16:creationId xmlns:a16="http://schemas.microsoft.com/office/drawing/2014/main" id="{4A4A7659-7838-5B22-3389-C79E49EFDFA4}"/>
              </a:ext>
            </a:extLst>
          </p:cNvPr>
          <p:cNvSpPr txBox="1"/>
          <p:nvPr/>
        </p:nvSpPr>
        <p:spPr>
          <a:xfrm>
            <a:off x="7559040" y="5697391"/>
            <a:ext cx="2984269" cy="646331"/>
          </a:xfrm>
          <a:prstGeom prst="rect">
            <a:avLst/>
          </a:prstGeom>
          <a:noFill/>
        </p:spPr>
        <p:txBody>
          <a:bodyPr wrap="square" rtlCol="0">
            <a:spAutoFit/>
          </a:bodyPr>
          <a:lstStyle/>
          <a:p>
            <a:pPr algn="ctr"/>
            <a:r>
              <a:rPr lang="en-US" dirty="0"/>
              <a:t>State Data Warehouse (L2RPT)</a:t>
            </a:r>
          </a:p>
        </p:txBody>
      </p:sp>
      <p:sp>
        <p:nvSpPr>
          <p:cNvPr id="10" name="Date Placeholder 9">
            <a:extLst>
              <a:ext uri="{FF2B5EF4-FFF2-40B4-BE49-F238E27FC236}">
                <a16:creationId xmlns:a16="http://schemas.microsoft.com/office/drawing/2014/main" id="{F1864677-03F6-AE86-652F-D1324C58739F}"/>
              </a:ext>
            </a:extLst>
          </p:cNvPr>
          <p:cNvSpPr>
            <a:spLocks noGrp="1"/>
          </p:cNvSpPr>
          <p:nvPr>
            <p:ph type="dt" sz="half" idx="10"/>
          </p:nvPr>
        </p:nvSpPr>
        <p:spPr/>
        <p:txBody>
          <a:bodyPr/>
          <a:lstStyle/>
          <a:p>
            <a:fld id="{D2E4500E-21E8-420F-B021-098BB820BB2C}" type="datetime1">
              <a:rPr lang="en-US" smtClean="0"/>
              <a:t>10/18/2024</a:t>
            </a:fld>
            <a:endParaRPr lang="en-US" dirty="0"/>
          </a:p>
        </p:txBody>
      </p:sp>
      <p:sp>
        <p:nvSpPr>
          <p:cNvPr id="11" name="Slide Number Placeholder 10">
            <a:extLst>
              <a:ext uri="{FF2B5EF4-FFF2-40B4-BE49-F238E27FC236}">
                <a16:creationId xmlns:a16="http://schemas.microsoft.com/office/drawing/2014/main" id="{30C77B8C-61EC-5D4D-EB9E-168B15B3FE67}"/>
              </a:ext>
            </a:extLst>
          </p:cNvPr>
          <p:cNvSpPr>
            <a:spLocks noGrp="1"/>
          </p:cNvSpPr>
          <p:nvPr>
            <p:ph type="sldNum" sz="quarter" idx="12"/>
          </p:nvPr>
        </p:nvSpPr>
        <p:spPr/>
        <p:txBody>
          <a:bodyPr/>
          <a:lstStyle/>
          <a:p>
            <a:fld id="{4CE482DC-2269-4F26-9D2A-7E44B1A4CD85}" type="slidenum">
              <a:rPr lang="en-US" smtClean="0"/>
              <a:t>2</a:t>
            </a:fld>
            <a:endParaRPr lang="en-US" dirty="0"/>
          </a:p>
        </p:txBody>
      </p:sp>
    </p:spTree>
    <p:extLst>
      <p:ext uri="{BB962C8B-B14F-4D97-AF65-F5344CB8AC3E}">
        <p14:creationId xmlns:p14="http://schemas.microsoft.com/office/powerpoint/2010/main" val="151645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ADE4"/>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D94E97C-51A5-181A-21E2-4AA712806D39}"/>
              </a:ext>
            </a:extLst>
          </p:cNvPr>
          <p:cNvSpPr>
            <a:spLocks noGrp="1"/>
          </p:cNvSpPr>
          <p:nvPr>
            <p:ph type="dt" sz="half" idx="10"/>
          </p:nvPr>
        </p:nvSpPr>
        <p:spPr>
          <a:xfrm>
            <a:off x="1097280" y="6459785"/>
            <a:ext cx="2472271" cy="365125"/>
          </a:xfrm>
        </p:spPr>
        <p:txBody>
          <a:bodyPr>
            <a:normAutofit/>
          </a:bodyPr>
          <a:lstStyle/>
          <a:p>
            <a:pPr>
              <a:spcAft>
                <a:spcPts val="600"/>
              </a:spcAft>
            </a:pPr>
            <a:fld id="{5B26ECDE-86E3-464F-BB02-406BA9C62547}" type="datetime1">
              <a:rPr lang="en-US" smtClean="0"/>
              <a:pPr>
                <a:spcAft>
                  <a:spcPts val="600"/>
                </a:spcAft>
              </a:pPr>
              <a:t>10/18/2024</a:t>
            </a:fld>
            <a:endParaRPr lang="en-US"/>
          </a:p>
        </p:txBody>
      </p:sp>
      <p:sp>
        <p:nvSpPr>
          <p:cNvPr id="3" name="Slide Number Placeholder 2">
            <a:extLst>
              <a:ext uri="{FF2B5EF4-FFF2-40B4-BE49-F238E27FC236}">
                <a16:creationId xmlns:a16="http://schemas.microsoft.com/office/drawing/2014/main" id="{9DE6C3FF-115C-0245-DE74-A72B81767699}"/>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20</a:t>
            </a:fld>
            <a:endParaRPr lang="en-US"/>
          </a:p>
        </p:txBody>
      </p:sp>
      <p:pic>
        <p:nvPicPr>
          <p:cNvPr id="4" name="Picture 3">
            <a:extLst>
              <a:ext uri="{FF2B5EF4-FFF2-40B4-BE49-F238E27FC236}">
                <a16:creationId xmlns:a16="http://schemas.microsoft.com/office/drawing/2014/main" id="{5FB394C4-D5B8-AD75-54B2-F6F376BE4EE7}"/>
              </a:ext>
            </a:extLst>
          </p:cNvPr>
          <p:cNvPicPr>
            <a:picLocks noChangeAspect="1"/>
          </p:cNvPicPr>
          <p:nvPr/>
        </p:nvPicPr>
        <p:blipFill rotWithShape="1">
          <a:blip r:embed="rId2"/>
          <a:srcRect t="483" b="483"/>
          <a:stretch/>
        </p:blipFill>
        <p:spPr>
          <a:xfrm>
            <a:off x="522732" y="51710"/>
            <a:ext cx="11146536" cy="6754579"/>
          </a:xfrm>
          <a:prstGeom prst="rect">
            <a:avLst/>
          </a:prstGeom>
        </p:spPr>
      </p:pic>
    </p:spTree>
    <p:extLst>
      <p:ext uri="{BB962C8B-B14F-4D97-AF65-F5344CB8AC3E}">
        <p14:creationId xmlns:p14="http://schemas.microsoft.com/office/powerpoint/2010/main" val="295055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17530-6079-E32E-D438-8CD00CE4C903}"/>
              </a:ext>
            </a:extLst>
          </p:cNvPr>
          <p:cNvSpPr>
            <a:spLocks noGrp="1"/>
          </p:cNvSpPr>
          <p:nvPr>
            <p:ph type="title"/>
          </p:nvPr>
        </p:nvSpPr>
        <p:spPr>
          <a:xfrm>
            <a:off x="0" y="141381"/>
            <a:ext cx="3092949" cy="1000124"/>
          </a:xfrm>
        </p:spPr>
        <p:txBody>
          <a:bodyPr>
            <a:noAutofit/>
          </a:bodyPr>
          <a:lstStyle/>
          <a:p>
            <a:r>
              <a:rPr lang="en-US" sz="4000" dirty="0"/>
              <a:t>Electronic Import</a:t>
            </a:r>
          </a:p>
        </p:txBody>
      </p:sp>
      <p:sp>
        <p:nvSpPr>
          <p:cNvPr id="3" name="Date Placeholder 2">
            <a:extLst>
              <a:ext uri="{FF2B5EF4-FFF2-40B4-BE49-F238E27FC236}">
                <a16:creationId xmlns:a16="http://schemas.microsoft.com/office/drawing/2014/main" id="{0411BE25-2EC7-5BF3-2479-D23A68290BDE}"/>
              </a:ext>
            </a:extLst>
          </p:cNvPr>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Slide Number Placeholder 3">
            <a:extLst>
              <a:ext uri="{FF2B5EF4-FFF2-40B4-BE49-F238E27FC236}">
                <a16:creationId xmlns:a16="http://schemas.microsoft.com/office/drawing/2014/main" id="{FBFFFC09-9B03-F417-5FA9-24D95BDEA68D}"/>
              </a:ext>
            </a:extLst>
          </p:cNvPr>
          <p:cNvSpPr>
            <a:spLocks noGrp="1"/>
          </p:cNvSpPr>
          <p:nvPr>
            <p:ph type="sldNum" sz="quarter" idx="12"/>
          </p:nvPr>
        </p:nvSpPr>
        <p:spPr/>
        <p:txBody>
          <a:bodyPr/>
          <a:lstStyle/>
          <a:p>
            <a:fld id="{4FAB73BC-B049-4115-A692-8D63A059BFB8}" type="slidenum">
              <a:rPr lang="en-US" smtClean="0"/>
              <a:t>21</a:t>
            </a:fld>
            <a:endParaRPr lang="en-US" dirty="0"/>
          </a:p>
        </p:txBody>
      </p:sp>
      <p:pic>
        <p:nvPicPr>
          <p:cNvPr id="5" name="Picture 4">
            <a:extLst>
              <a:ext uri="{FF2B5EF4-FFF2-40B4-BE49-F238E27FC236}">
                <a16:creationId xmlns:a16="http://schemas.microsoft.com/office/drawing/2014/main" id="{941B672A-EF08-0F2C-9B2B-3C1FF45CCAFA}"/>
              </a:ext>
            </a:extLst>
          </p:cNvPr>
          <p:cNvPicPr>
            <a:picLocks noChangeAspect="1"/>
          </p:cNvPicPr>
          <p:nvPr/>
        </p:nvPicPr>
        <p:blipFill>
          <a:blip r:embed="rId2"/>
          <a:stretch>
            <a:fillRect/>
          </a:stretch>
        </p:blipFill>
        <p:spPr>
          <a:xfrm>
            <a:off x="285802" y="1162352"/>
            <a:ext cx="2533333" cy="4819048"/>
          </a:xfrm>
          <a:prstGeom prst="rect">
            <a:avLst/>
          </a:prstGeom>
        </p:spPr>
      </p:pic>
      <p:pic>
        <p:nvPicPr>
          <p:cNvPr id="6" name="Content Placeholder 8">
            <a:extLst>
              <a:ext uri="{FF2B5EF4-FFF2-40B4-BE49-F238E27FC236}">
                <a16:creationId xmlns:a16="http://schemas.microsoft.com/office/drawing/2014/main" id="{81077FBA-5C89-AAE8-9E99-AD4A7479AD38}"/>
              </a:ext>
            </a:extLst>
          </p:cNvPr>
          <p:cNvPicPr>
            <a:picLocks noChangeAspect="1"/>
          </p:cNvPicPr>
          <p:nvPr/>
        </p:nvPicPr>
        <p:blipFill>
          <a:blip r:embed="rId3"/>
          <a:stretch>
            <a:fillRect/>
          </a:stretch>
        </p:blipFill>
        <p:spPr>
          <a:xfrm>
            <a:off x="3312025" y="500331"/>
            <a:ext cx="5375153" cy="2785793"/>
          </a:xfrm>
          <a:prstGeom prst="rect">
            <a:avLst/>
          </a:prstGeom>
          <a:ln>
            <a:solidFill>
              <a:schemeClr val="tx1"/>
            </a:solidFill>
          </a:ln>
        </p:spPr>
      </p:pic>
      <p:pic>
        <p:nvPicPr>
          <p:cNvPr id="7" name="Picture 6">
            <a:extLst>
              <a:ext uri="{FF2B5EF4-FFF2-40B4-BE49-F238E27FC236}">
                <a16:creationId xmlns:a16="http://schemas.microsoft.com/office/drawing/2014/main" id="{FCA2325E-8B94-A648-8F00-02141933372E}"/>
              </a:ext>
            </a:extLst>
          </p:cNvPr>
          <p:cNvPicPr>
            <a:picLocks noChangeAspect="1"/>
          </p:cNvPicPr>
          <p:nvPr/>
        </p:nvPicPr>
        <p:blipFill>
          <a:blip r:embed="rId4"/>
          <a:stretch>
            <a:fillRect/>
          </a:stretch>
        </p:blipFill>
        <p:spPr>
          <a:xfrm>
            <a:off x="5504302" y="3429000"/>
            <a:ext cx="6125671" cy="2664073"/>
          </a:xfrm>
          <a:prstGeom prst="rect">
            <a:avLst/>
          </a:prstGeom>
          <a:ln>
            <a:solidFill>
              <a:schemeClr val="tx1"/>
            </a:solidFill>
          </a:ln>
        </p:spPr>
      </p:pic>
    </p:spTree>
    <p:extLst>
      <p:ext uri="{BB962C8B-B14F-4D97-AF65-F5344CB8AC3E}">
        <p14:creationId xmlns:p14="http://schemas.microsoft.com/office/powerpoint/2010/main" val="59927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FD45-2C48-5797-284B-80B0594290DE}"/>
              </a:ext>
            </a:extLst>
          </p:cNvPr>
          <p:cNvSpPr>
            <a:spLocks noGrp="1"/>
          </p:cNvSpPr>
          <p:nvPr>
            <p:ph type="title"/>
          </p:nvPr>
        </p:nvSpPr>
        <p:spPr/>
        <p:txBody>
          <a:bodyPr>
            <a:normAutofit/>
          </a:bodyPr>
          <a:lstStyle/>
          <a:p>
            <a:r>
              <a:rPr lang="en-US" dirty="0"/>
              <a:t>Importing Program Fact</a:t>
            </a:r>
          </a:p>
        </p:txBody>
      </p:sp>
      <p:sp>
        <p:nvSpPr>
          <p:cNvPr id="9" name="Content Placeholder 8">
            <a:extLst>
              <a:ext uri="{FF2B5EF4-FFF2-40B4-BE49-F238E27FC236}">
                <a16:creationId xmlns:a16="http://schemas.microsoft.com/office/drawing/2014/main" id="{78F4BBA5-88EE-42F4-22F6-145349274292}"/>
              </a:ext>
            </a:extLst>
          </p:cNvPr>
          <p:cNvSpPr>
            <a:spLocks noGrp="1"/>
          </p:cNvSpPr>
          <p:nvPr>
            <p:ph idx="1"/>
          </p:nvPr>
        </p:nvSpPr>
        <p:spPr>
          <a:xfrm>
            <a:off x="8826758" y="1143488"/>
            <a:ext cx="3152016" cy="4725606"/>
          </a:xfrm>
        </p:spPr>
        <p:txBody>
          <a:bodyPr/>
          <a:lstStyle/>
          <a:p>
            <a:pPr marL="0" indent="0">
              <a:buNone/>
            </a:pPr>
            <a:r>
              <a:rPr lang="en-US" b="1" dirty="0"/>
              <a:t>Deleting ALL records in a Program Service Category</a:t>
            </a:r>
          </a:p>
          <a:p>
            <a:pPr marL="457200" indent="-457200">
              <a:buFont typeface="+mj-lt"/>
              <a:buAutoNum type="arabicPeriod"/>
            </a:pPr>
            <a:r>
              <a:rPr lang="en-US" dirty="0"/>
              <a:t>Import your Program Fact records</a:t>
            </a:r>
          </a:p>
          <a:p>
            <a:pPr marL="457200" indent="-457200">
              <a:buFont typeface="+mj-lt"/>
              <a:buAutoNum type="arabicPeriod"/>
            </a:pPr>
            <a:r>
              <a:rPr lang="en-US" dirty="0"/>
              <a:t>Perform the </a:t>
            </a:r>
            <a:r>
              <a:rPr lang="en-US" dirty="0" err="1"/>
              <a:t>PreCheck</a:t>
            </a:r>
            <a:endParaRPr lang="en-US" dirty="0"/>
          </a:p>
          <a:p>
            <a:pPr marL="457200" indent="-457200">
              <a:buFont typeface="+mj-lt"/>
              <a:buAutoNum type="arabicPeriod"/>
            </a:pPr>
            <a:r>
              <a:rPr lang="en-US" dirty="0"/>
              <a:t>Select the category where all records need to be deleted</a:t>
            </a:r>
          </a:p>
          <a:p>
            <a:pPr marL="457200" indent="-457200">
              <a:buFont typeface="+mj-lt"/>
              <a:buAutoNum type="arabicPeriod"/>
            </a:pPr>
            <a:r>
              <a:rPr lang="en-US" dirty="0"/>
              <a:t>Contact Laurie Hazard or Matt Fredericks so they can tell Level 1 to delete the records for that category, too</a:t>
            </a:r>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40B75878-4EDD-1FB2-048D-4C047DFB4959}"/>
              </a:ext>
            </a:extLst>
          </p:cNvPr>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Slide Number Placeholder 3">
            <a:extLst>
              <a:ext uri="{FF2B5EF4-FFF2-40B4-BE49-F238E27FC236}">
                <a16:creationId xmlns:a16="http://schemas.microsoft.com/office/drawing/2014/main" id="{F5FEEFFD-BF6A-CC35-AAC6-3DC4FF6B2288}"/>
              </a:ext>
            </a:extLst>
          </p:cNvPr>
          <p:cNvSpPr>
            <a:spLocks noGrp="1"/>
          </p:cNvSpPr>
          <p:nvPr>
            <p:ph type="sldNum" sz="quarter" idx="12"/>
          </p:nvPr>
        </p:nvSpPr>
        <p:spPr/>
        <p:txBody>
          <a:bodyPr/>
          <a:lstStyle/>
          <a:p>
            <a:fld id="{4FAB73BC-B049-4115-A692-8D63A059BFB8}" type="slidenum">
              <a:rPr lang="en-US" smtClean="0"/>
              <a:t>22</a:t>
            </a:fld>
            <a:endParaRPr lang="en-US" dirty="0"/>
          </a:p>
        </p:txBody>
      </p:sp>
      <p:pic>
        <p:nvPicPr>
          <p:cNvPr id="8" name="Picture 7">
            <a:extLst>
              <a:ext uri="{FF2B5EF4-FFF2-40B4-BE49-F238E27FC236}">
                <a16:creationId xmlns:a16="http://schemas.microsoft.com/office/drawing/2014/main" id="{BB6B8288-994C-AE1E-2460-58F29910335D}"/>
              </a:ext>
            </a:extLst>
          </p:cNvPr>
          <p:cNvPicPr>
            <a:picLocks noChangeAspect="1"/>
          </p:cNvPicPr>
          <p:nvPr/>
        </p:nvPicPr>
        <p:blipFill>
          <a:blip r:embed="rId2"/>
          <a:stretch>
            <a:fillRect/>
          </a:stretch>
        </p:blipFill>
        <p:spPr>
          <a:xfrm>
            <a:off x="213226" y="1143488"/>
            <a:ext cx="8504762" cy="4933333"/>
          </a:xfrm>
          <a:prstGeom prst="rect">
            <a:avLst/>
          </a:prstGeom>
        </p:spPr>
      </p:pic>
    </p:spTree>
    <p:extLst>
      <p:ext uri="{BB962C8B-B14F-4D97-AF65-F5344CB8AC3E}">
        <p14:creationId xmlns:p14="http://schemas.microsoft.com/office/powerpoint/2010/main" val="2524737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18014-FF02-7F4B-DE41-58ED99D32872}"/>
              </a:ext>
            </a:extLst>
          </p:cNvPr>
          <p:cNvPicPr>
            <a:picLocks noChangeAspect="1"/>
          </p:cNvPicPr>
          <p:nvPr/>
        </p:nvPicPr>
        <p:blipFill>
          <a:blip r:embed="rId2"/>
          <a:stretch>
            <a:fillRect/>
          </a:stretch>
        </p:blipFill>
        <p:spPr>
          <a:xfrm>
            <a:off x="3159144" y="388749"/>
            <a:ext cx="8818778" cy="2620813"/>
          </a:xfrm>
          <a:prstGeom prst="rect">
            <a:avLst/>
          </a:prstGeom>
          <a:ln>
            <a:solidFill>
              <a:schemeClr val="tx1"/>
            </a:solidFill>
          </a:ln>
        </p:spPr>
      </p:pic>
      <p:sp>
        <p:nvSpPr>
          <p:cNvPr id="2" name="Title 1">
            <a:extLst>
              <a:ext uri="{FF2B5EF4-FFF2-40B4-BE49-F238E27FC236}">
                <a16:creationId xmlns:a16="http://schemas.microsoft.com/office/drawing/2014/main" id="{C67AADEE-46B9-E446-0617-C0AD62E5683D}"/>
              </a:ext>
            </a:extLst>
          </p:cNvPr>
          <p:cNvSpPr>
            <a:spLocks noGrp="1"/>
          </p:cNvSpPr>
          <p:nvPr>
            <p:ph type="title"/>
          </p:nvPr>
        </p:nvSpPr>
        <p:spPr>
          <a:xfrm>
            <a:off x="0" y="302262"/>
            <a:ext cx="2979419" cy="628649"/>
          </a:xfrm>
        </p:spPr>
        <p:txBody>
          <a:bodyPr>
            <a:normAutofit fontScale="90000"/>
          </a:bodyPr>
          <a:lstStyle/>
          <a:p>
            <a:r>
              <a:rPr lang="en-US" dirty="0"/>
              <a:t>Reports</a:t>
            </a:r>
          </a:p>
        </p:txBody>
      </p:sp>
      <p:sp>
        <p:nvSpPr>
          <p:cNvPr id="3" name="Date Placeholder 2">
            <a:extLst>
              <a:ext uri="{FF2B5EF4-FFF2-40B4-BE49-F238E27FC236}">
                <a16:creationId xmlns:a16="http://schemas.microsoft.com/office/drawing/2014/main" id="{E7FBB570-0178-4717-6252-2D59067A5A24}"/>
              </a:ext>
            </a:extLst>
          </p:cNvPr>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Slide Number Placeholder 3">
            <a:extLst>
              <a:ext uri="{FF2B5EF4-FFF2-40B4-BE49-F238E27FC236}">
                <a16:creationId xmlns:a16="http://schemas.microsoft.com/office/drawing/2014/main" id="{7054A902-B7F6-6594-0627-C8611E2EF06E}"/>
              </a:ext>
            </a:extLst>
          </p:cNvPr>
          <p:cNvSpPr>
            <a:spLocks noGrp="1"/>
          </p:cNvSpPr>
          <p:nvPr>
            <p:ph type="sldNum" sz="quarter" idx="12"/>
          </p:nvPr>
        </p:nvSpPr>
        <p:spPr/>
        <p:txBody>
          <a:bodyPr/>
          <a:lstStyle/>
          <a:p>
            <a:fld id="{4FAB73BC-B049-4115-A692-8D63A059BFB8}" type="slidenum">
              <a:rPr lang="en-US" smtClean="0"/>
              <a:t>23</a:t>
            </a:fld>
            <a:endParaRPr lang="en-US" dirty="0"/>
          </a:p>
        </p:txBody>
      </p:sp>
      <p:pic>
        <p:nvPicPr>
          <p:cNvPr id="5" name="Picture 4">
            <a:extLst>
              <a:ext uri="{FF2B5EF4-FFF2-40B4-BE49-F238E27FC236}">
                <a16:creationId xmlns:a16="http://schemas.microsoft.com/office/drawing/2014/main" id="{AFF2A2C1-F66F-7798-4CC0-B870AAB53712}"/>
              </a:ext>
            </a:extLst>
          </p:cNvPr>
          <p:cNvPicPr>
            <a:picLocks noChangeAspect="1"/>
          </p:cNvPicPr>
          <p:nvPr/>
        </p:nvPicPr>
        <p:blipFill>
          <a:blip r:embed="rId3"/>
          <a:stretch>
            <a:fillRect/>
          </a:stretch>
        </p:blipFill>
        <p:spPr>
          <a:xfrm>
            <a:off x="368761" y="1114425"/>
            <a:ext cx="2320336" cy="4978333"/>
          </a:xfrm>
          <a:prstGeom prst="rect">
            <a:avLst/>
          </a:prstGeom>
        </p:spPr>
      </p:pic>
      <p:pic>
        <p:nvPicPr>
          <p:cNvPr id="7" name="Picture 6">
            <a:extLst>
              <a:ext uri="{FF2B5EF4-FFF2-40B4-BE49-F238E27FC236}">
                <a16:creationId xmlns:a16="http://schemas.microsoft.com/office/drawing/2014/main" id="{AB1CCD07-46CB-16ED-EB40-0A7D9BD3A9E8}"/>
              </a:ext>
            </a:extLst>
          </p:cNvPr>
          <p:cNvPicPr>
            <a:picLocks noChangeAspect="1"/>
          </p:cNvPicPr>
          <p:nvPr/>
        </p:nvPicPr>
        <p:blipFill>
          <a:blip r:embed="rId4"/>
          <a:stretch>
            <a:fillRect/>
          </a:stretch>
        </p:blipFill>
        <p:spPr>
          <a:xfrm>
            <a:off x="5741942" y="2859849"/>
            <a:ext cx="6000206" cy="3243149"/>
          </a:xfrm>
          <a:prstGeom prst="rect">
            <a:avLst/>
          </a:prstGeom>
          <a:ln>
            <a:solidFill>
              <a:srgbClr val="375B53"/>
            </a:solidFill>
          </a:ln>
        </p:spPr>
      </p:pic>
    </p:spTree>
    <p:extLst>
      <p:ext uri="{BB962C8B-B14F-4D97-AF65-F5344CB8AC3E}">
        <p14:creationId xmlns:p14="http://schemas.microsoft.com/office/powerpoint/2010/main" val="1067045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7FC4-C1BC-2AD0-ADED-8084A369528B}"/>
              </a:ext>
            </a:extLst>
          </p:cNvPr>
          <p:cNvSpPr>
            <a:spLocks noGrp="1"/>
          </p:cNvSpPr>
          <p:nvPr>
            <p:ph type="title"/>
          </p:nvPr>
        </p:nvSpPr>
        <p:spPr>
          <a:xfrm>
            <a:off x="211456" y="371476"/>
            <a:ext cx="2741294" cy="723899"/>
          </a:xfrm>
        </p:spPr>
        <p:txBody>
          <a:bodyPr>
            <a:noAutofit/>
          </a:bodyPr>
          <a:lstStyle/>
          <a:p>
            <a:r>
              <a:rPr lang="en-US" sz="4000" dirty="0"/>
              <a:t>L1-Data Prep</a:t>
            </a:r>
          </a:p>
        </p:txBody>
      </p:sp>
      <p:sp>
        <p:nvSpPr>
          <p:cNvPr id="3" name="Date Placeholder 2">
            <a:extLst>
              <a:ext uri="{FF2B5EF4-FFF2-40B4-BE49-F238E27FC236}">
                <a16:creationId xmlns:a16="http://schemas.microsoft.com/office/drawing/2014/main" id="{49E5DBAA-8037-3C1B-C368-A4169CB657F4}"/>
              </a:ext>
            </a:extLst>
          </p:cNvPr>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Slide Number Placeholder 3">
            <a:extLst>
              <a:ext uri="{FF2B5EF4-FFF2-40B4-BE49-F238E27FC236}">
                <a16:creationId xmlns:a16="http://schemas.microsoft.com/office/drawing/2014/main" id="{1FE0FE0A-0DF8-63E9-7A93-6DDAA81B7F44}"/>
              </a:ext>
            </a:extLst>
          </p:cNvPr>
          <p:cNvSpPr>
            <a:spLocks noGrp="1"/>
          </p:cNvSpPr>
          <p:nvPr>
            <p:ph type="sldNum" sz="quarter" idx="12"/>
          </p:nvPr>
        </p:nvSpPr>
        <p:spPr/>
        <p:txBody>
          <a:bodyPr/>
          <a:lstStyle/>
          <a:p>
            <a:fld id="{4FAB73BC-B049-4115-A692-8D63A059BFB8}" type="slidenum">
              <a:rPr lang="en-US" smtClean="0"/>
              <a:t>24</a:t>
            </a:fld>
            <a:endParaRPr lang="en-US" dirty="0"/>
          </a:p>
        </p:txBody>
      </p:sp>
      <p:pic>
        <p:nvPicPr>
          <p:cNvPr id="5" name="Picture 4">
            <a:extLst>
              <a:ext uri="{FF2B5EF4-FFF2-40B4-BE49-F238E27FC236}">
                <a16:creationId xmlns:a16="http://schemas.microsoft.com/office/drawing/2014/main" id="{D52552B0-76CD-0D21-5C72-A32B4891711A}"/>
              </a:ext>
            </a:extLst>
          </p:cNvPr>
          <p:cNvPicPr>
            <a:picLocks noChangeAspect="1"/>
          </p:cNvPicPr>
          <p:nvPr/>
        </p:nvPicPr>
        <p:blipFill>
          <a:blip r:embed="rId2"/>
          <a:stretch>
            <a:fillRect/>
          </a:stretch>
        </p:blipFill>
        <p:spPr>
          <a:xfrm>
            <a:off x="289758" y="1267657"/>
            <a:ext cx="2533333" cy="4704762"/>
          </a:xfrm>
          <a:prstGeom prst="rect">
            <a:avLst/>
          </a:prstGeom>
        </p:spPr>
      </p:pic>
      <p:pic>
        <p:nvPicPr>
          <p:cNvPr id="6" name="Picture 5">
            <a:extLst>
              <a:ext uri="{FF2B5EF4-FFF2-40B4-BE49-F238E27FC236}">
                <a16:creationId xmlns:a16="http://schemas.microsoft.com/office/drawing/2014/main" id="{E5268603-53DA-387F-409F-94BB56B86913}"/>
              </a:ext>
            </a:extLst>
          </p:cNvPr>
          <p:cNvPicPr>
            <a:picLocks noChangeAspect="1"/>
          </p:cNvPicPr>
          <p:nvPr/>
        </p:nvPicPr>
        <p:blipFill>
          <a:blip r:embed="rId3"/>
          <a:stretch>
            <a:fillRect/>
          </a:stretch>
        </p:blipFill>
        <p:spPr>
          <a:xfrm>
            <a:off x="3931249" y="66696"/>
            <a:ext cx="7256618" cy="2751468"/>
          </a:xfrm>
          <a:prstGeom prst="rect">
            <a:avLst/>
          </a:prstGeom>
          <a:ln>
            <a:solidFill>
              <a:srgbClr val="375B53"/>
            </a:solidFill>
          </a:ln>
        </p:spPr>
      </p:pic>
      <p:pic>
        <p:nvPicPr>
          <p:cNvPr id="7" name="Picture 6">
            <a:extLst>
              <a:ext uri="{FF2B5EF4-FFF2-40B4-BE49-F238E27FC236}">
                <a16:creationId xmlns:a16="http://schemas.microsoft.com/office/drawing/2014/main" id="{87601D6B-4473-7390-658A-A5853B88E0F7}"/>
              </a:ext>
            </a:extLst>
          </p:cNvPr>
          <p:cNvPicPr>
            <a:picLocks noChangeAspect="1"/>
          </p:cNvPicPr>
          <p:nvPr/>
        </p:nvPicPr>
        <p:blipFill>
          <a:blip r:embed="rId4"/>
          <a:stretch>
            <a:fillRect/>
          </a:stretch>
        </p:blipFill>
        <p:spPr>
          <a:xfrm>
            <a:off x="3940953" y="2903395"/>
            <a:ext cx="7246914" cy="3381452"/>
          </a:xfrm>
          <a:prstGeom prst="rect">
            <a:avLst/>
          </a:prstGeom>
          <a:ln>
            <a:solidFill>
              <a:srgbClr val="375B53"/>
            </a:solidFill>
          </a:ln>
        </p:spPr>
      </p:pic>
      <p:sp>
        <p:nvSpPr>
          <p:cNvPr id="8" name="TextBox 7">
            <a:extLst>
              <a:ext uri="{FF2B5EF4-FFF2-40B4-BE49-F238E27FC236}">
                <a16:creationId xmlns:a16="http://schemas.microsoft.com/office/drawing/2014/main" id="{7643D70A-5F3F-BD26-187F-9F4362F58AAD}"/>
              </a:ext>
            </a:extLst>
          </p:cNvPr>
          <p:cNvSpPr txBox="1"/>
          <p:nvPr/>
        </p:nvSpPr>
        <p:spPr>
          <a:xfrm>
            <a:off x="7427" y="1307348"/>
            <a:ext cx="1093304" cy="369332"/>
          </a:xfrm>
          <a:prstGeom prst="rect">
            <a:avLst/>
          </a:prstGeom>
          <a:noFill/>
        </p:spPr>
        <p:txBody>
          <a:bodyPr wrap="square" rtlCol="0">
            <a:spAutoFit/>
          </a:bodyPr>
          <a:lstStyle/>
          <a:p>
            <a:r>
              <a:rPr lang="en-US" dirty="0">
                <a:solidFill>
                  <a:schemeClr val="bg1"/>
                </a:solidFill>
              </a:rPr>
              <a:t>1</a:t>
            </a:r>
          </a:p>
        </p:txBody>
      </p:sp>
      <p:sp>
        <p:nvSpPr>
          <p:cNvPr id="9" name="TextBox 8">
            <a:extLst>
              <a:ext uri="{FF2B5EF4-FFF2-40B4-BE49-F238E27FC236}">
                <a16:creationId xmlns:a16="http://schemas.microsoft.com/office/drawing/2014/main" id="{AFF22747-88AA-ACFE-A59D-CC32882DE627}"/>
              </a:ext>
            </a:extLst>
          </p:cNvPr>
          <p:cNvSpPr txBox="1"/>
          <p:nvPr/>
        </p:nvSpPr>
        <p:spPr>
          <a:xfrm>
            <a:off x="7427" y="1508674"/>
            <a:ext cx="1093304" cy="369332"/>
          </a:xfrm>
          <a:prstGeom prst="rect">
            <a:avLst/>
          </a:prstGeom>
          <a:noFill/>
        </p:spPr>
        <p:txBody>
          <a:bodyPr wrap="square" rtlCol="0">
            <a:spAutoFit/>
          </a:bodyPr>
          <a:lstStyle/>
          <a:p>
            <a:r>
              <a:rPr lang="en-US" dirty="0">
                <a:solidFill>
                  <a:schemeClr val="bg1"/>
                </a:solidFill>
              </a:rPr>
              <a:t>2</a:t>
            </a:r>
          </a:p>
        </p:txBody>
      </p:sp>
      <p:sp>
        <p:nvSpPr>
          <p:cNvPr id="10" name="TextBox 9">
            <a:extLst>
              <a:ext uri="{FF2B5EF4-FFF2-40B4-BE49-F238E27FC236}">
                <a16:creationId xmlns:a16="http://schemas.microsoft.com/office/drawing/2014/main" id="{C492B4A8-7A45-B2A0-9244-C1C379903833}"/>
              </a:ext>
            </a:extLst>
          </p:cNvPr>
          <p:cNvSpPr txBox="1"/>
          <p:nvPr/>
        </p:nvSpPr>
        <p:spPr>
          <a:xfrm>
            <a:off x="7427" y="1717404"/>
            <a:ext cx="1093304"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126953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6545-297B-624D-6565-416E05AEE0E5}"/>
              </a:ext>
            </a:extLst>
          </p:cNvPr>
          <p:cNvSpPr>
            <a:spLocks noGrp="1"/>
          </p:cNvSpPr>
          <p:nvPr>
            <p:ph type="title"/>
          </p:nvPr>
        </p:nvSpPr>
        <p:spPr/>
        <p:txBody>
          <a:bodyPr/>
          <a:lstStyle/>
          <a:p>
            <a:r>
              <a:rPr lang="en-US" dirty="0"/>
              <a:t>Level 0 Errors</a:t>
            </a:r>
          </a:p>
        </p:txBody>
      </p:sp>
      <p:sp>
        <p:nvSpPr>
          <p:cNvPr id="3" name="Content Placeholder 2">
            <a:extLst>
              <a:ext uri="{FF2B5EF4-FFF2-40B4-BE49-F238E27FC236}">
                <a16:creationId xmlns:a16="http://schemas.microsoft.com/office/drawing/2014/main" id="{B1DA1A02-A9A2-5124-D9B6-E47C6A8A1C8D}"/>
              </a:ext>
            </a:extLst>
          </p:cNvPr>
          <p:cNvSpPr>
            <a:spLocks noGrp="1"/>
          </p:cNvSpPr>
          <p:nvPr>
            <p:ph idx="1"/>
          </p:nvPr>
        </p:nvSpPr>
        <p:spPr>
          <a:xfrm>
            <a:off x="1097280" y="1666876"/>
            <a:ext cx="10058400" cy="1295400"/>
          </a:xfrm>
        </p:spPr>
        <p:txBody>
          <a:bodyPr>
            <a:normAutofit/>
          </a:bodyPr>
          <a:lstStyle/>
          <a:p>
            <a:pPr marL="0" indent="0">
              <a:buNone/>
            </a:pPr>
            <a:r>
              <a:rPr lang="en-US" sz="2400" dirty="0"/>
              <a:t>Verification Errors</a:t>
            </a:r>
          </a:p>
          <a:p>
            <a:pPr lvl="1"/>
            <a:r>
              <a:rPr lang="en-US" sz="2000" dirty="0"/>
              <a:t>Warning/Fatal (W/F) errors</a:t>
            </a:r>
          </a:p>
          <a:p>
            <a:pPr lvl="1"/>
            <a:r>
              <a:rPr lang="en-US" sz="2000" dirty="0"/>
              <a:t>Result from a mismatch in dependency data</a:t>
            </a:r>
          </a:p>
          <a:p>
            <a:endParaRPr lang="en-US" dirty="0"/>
          </a:p>
        </p:txBody>
      </p:sp>
      <p:sp>
        <p:nvSpPr>
          <p:cNvPr id="4" name="Date Placeholder 3">
            <a:extLst>
              <a:ext uri="{FF2B5EF4-FFF2-40B4-BE49-F238E27FC236}">
                <a16:creationId xmlns:a16="http://schemas.microsoft.com/office/drawing/2014/main" id="{FC48064F-2CE6-08B9-957B-034D90CFC411}"/>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F72872FB-527E-2ACF-D42D-6EBEB9EF8C7A}"/>
              </a:ext>
            </a:extLst>
          </p:cNvPr>
          <p:cNvSpPr>
            <a:spLocks noGrp="1"/>
          </p:cNvSpPr>
          <p:nvPr>
            <p:ph type="sldNum" sz="quarter" idx="12"/>
          </p:nvPr>
        </p:nvSpPr>
        <p:spPr/>
        <p:txBody>
          <a:bodyPr/>
          <a:lstStyle/>
          <a:p>
            <a:fld id="{4CE482DC-2269-4F26-9D2A-7E44B1A4CD85}" type="slidenum">
              <a:rPr lang="en-US" smtClean="0"/>
              <a:t>25</a:t>
            </a:fld>
            <a:endParaRPr lang="en-US" dirty="0"/>
          </a:p>
        </p:txBody>
      </p:sp>
      <p:pic>
        <p:nvPicPr>
          <p:cNvPr id="6" name="Picture 5">
            <a:extLst>
              <a:ext uri="{FF2B5EF4-FFF2-40B4-BE49-F238E27FC236}">
                <a16:creationId xmlns:a16="http://schemas.microsoft.com/office/drawing/2014/main" id="{1EE9ACD1-EA4C-DDB4-25EF-0F525C8DE557}"/>
              </a:ext>
            </a:extLst>
          </p:cNvPr>
          <p:cNvPicPr>
            <a:picLocks noChangeAspect="1"/>
          </p:cNvPicPr>
          <p:nvPr/>
        </p:nvPicPr>
        <p:blipFill>
          <a:blip r:embed="rId2"/>
          <a:stretch>
            <a:fillRect/>
          </a:stretch>
        </p:blipFill>
        <p:spPr>
          <a:xfrm>
            <a:off x="2326052" y="3126645"/>
            <a:ext cx="7285714" cy="2638095"/>
          </a:xfrm>
          <a:prstGeom prst="rect">
            <a:avLst/>
          </a:prstGeom>
          <a:ln>
            <a:solidFill>
              <a:srgbClr val="375B53"/>
            </a:solidFill>
          </a:ln>
        </p:spPr>
      </p:pic>
    </p:spTree>
    <p:extLst>
      <p:ext uri="{BB962C8B-B14F-4D97-AF65-F5344CB8AC3E}">
        <p14:creationId xmlns:p14="http://schemas.microsoft.com/office/powerpoint/2010/main" val="2722905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6545-297B-624D-6565-416E05AEE0E5}"/>
              </a:ext>
            </a:extLst>
          </p:cNvPr>
          <p:cNvSpPr>
            <a:spLocks noGrp="1"/>
          </p:cNvSpPr>
          <p:nvPr>
            <p:ph type="title"/>
          </p:nvPr>
        </p:nvSpPr>
        <p:spPr/>
        <p:txBody>
          <a:bodyPr/>
          <a:lstStyle/>
          <a:p>
            <a:r>
              <a:rPr lang="en-US" dirty="0"/>
              <a:t>Level 0 Errors</a:t>
            </a:r>
          </a:p>
        </p:txBody>
      </p:sp>
      <p:sp>
        <p:nvSpPr>
          <p:cNvPr id="3" name="Content Placeholder 2">
            <a:extLst>
              <a:ext uri="{FF2B5EF4-FFF2-40B4-BE49-F238E27FC236}">
                <a16:creationId xmlns:a16="http://schemas.microsoft.com/office/drawing/2014/main" id="{B1DA1A02-A9A2-5124-D9B6-E47C6A8A1C8D}"/>
              </a:ext>
            </a:extLst>
          </p:cNvPr>
          <p:cNvSpPr>
            <a:spLocks noGrp="1"/>
          </p:cNvSpPr>
          <p:nvPr>
            <p:ph idx="1"/>
          </p:nvPr>
        </p:nvSpPr>
        <p:spPr>
          <a:xfrm>
            <a:off x="1097280" y="1666876"/>
            <a:ext cx="10058400" cy="1295400"/>
          </a:xfrm>
        </p:spPr>
        <p:txBody>
          <a:bodyPr>
            <a:normAutofit lnSpcReduction="10000"/>
          </a:bodyPr>
          <a:lstStyle/>
          <a:p>
            <a:pPr marL="0" indent="0">
              <a:buNone/>
            </a:pPr>
            <a:r>
              <a:rPr lang="en-US" sz="2800" dirty="0"/>
              <a:t>Import Errors</a:t>
            </a:r>
          </a:p>
          <a:p>
            <a:pPr lvl="1"/>
            <a:r>
              <a:rPr lang="en-US" sz="2400" dirty="0"/>
              <a:t>Relate to required missing or invalid data</a:t>
            </a:r>
          </a:p>
          <a:p>
            <a:pPr lvl="1"/>
            <a:r>
              <a:rPr lang="en-US" sz="2400" dirty="0"/>
              <a:t>Data does not get loaded into Level 0</a:t>
            </a:r>
          </a:p>
          <a:p>
            <a:endParaRPr lang="en-US" dirty="0"/>
          </a:p>
        </p:txBody>
      </p:sp>
      <p:sp>
        <p:nvSpPr>
          <p:cNvPr id="4" name="Date Placeholder 3">
            <a:extLst>
              <a:ext uri="{FF2B5EF4-FFF2-40B4-BE49-F238E27FC236}">
                <a16:creationId xmlns:a16="http://schemas.microsoft.com/office/drawing/2014/main" id="{FC48064F-2CE6-08B9-957B-034D90CFC411}"/>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F72872FB-527E-2ACF-D42D-6EBEB9EF8C7A}"/>
              </a:ext>
            </a:extLst>
          </p:cNvPr>
          <p:cNvSpPr>
            <a:spLocks noGrp="1"/>
          </p:cNvSpPr>
          <p:nvPr>
            <p:ph type="sldNum" sz="quarter" idx="12"/>
          </p:nvPr>
        </p:nvSpPr>
        <p:spPr/>
        <p:txBody>
          <a:bodyPr/>
          <a:lstStyle/>
          <a:p>
            <a:fld id="{4CE482DC-2269-4F26-9D2A-7E44B1A4CD85}" type="slidenum">
              <a:rPr lang="en-US" smtClean="0"/>
              <a:t>26</a:t>
            </a:fld>
            <a:endParaRPr lang="en-US" dirty="0"/>
          </a:p>
        </p:txBody>
      </p:sp>
      <p:pic>
        <p:nvPicPr>
          <p:cNvPr id="7" name="Picture 6">
            <a:extLst>
              <a:ext uri="{FF2B5EF4-FFF2-40B4-BE49-F238E27FC236}">
                <a16:creationId xmlns:a16="http://schemas.microsoft.com/office/drawing/2014/main" id="{772A4D3C-798B-E961-D894-45F190DAE40D}"/>
              </a:ext>
            </a:extLst>
          </p:cNvPr>
          <p:cNvPicPr>
            <a:picLocks noChangeAspect="1"/>
          </p:cNvPicPr>
          <p:nvPr/>
        </p:nvPicPr>
        <p:blipFill>
          <a:blip r:embed="rId2"/>
          <a:stretch>
            <a:fillRect/>
          </a:stretch>
        </p:blipFill>
        <p:spPr>
          <a:xfrm>
            <a:off x="628658" y="3060636"/>
            <a:ext cx="10995643" cy="2652215"/>
          </a:xfrm>
          <a:prstGeom prst="rect">
            <a:avLst/>
          </a:prstGeom>
          <a:ln>
            <a:solidFill>
              <a:srgbClr val="375B53"/>
            </a:solidFill>
          </a:ln>
        </p:spPr>
      </p:pic>
    </p:spTree>
    <p:extLst>
      <p:ext uri="{BB962C8B-B14F-4D97-AF65-F5344CB8AC3E}">
        <p14:creationId xmlns:p14="http://schemas.microsoft.com/office/powerpoint/2010/main" val="327062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A4CF4-BF4A-0872-5634-2DC16B41B115}"/>
              </a:ext>
            </a:extLst>
          </p:cNvPr>
          <p:cNvSpPr>
            <a:spLocks noGrp="1"/>
          </p:cNvSpPr>
          <p:nvPr>
            <p:ph type="title"/>
          </p:nvPr>
        </p:nvSpPr>
        <p:spPr/>
        <p:txBody>
          <a:bodyPr>
            <a:normAutofit/>
          </a:bodyPr>
          <a:lstStyle/>
          <a:p>
            <a:r>
              <a:rPr lang="en-US" dirty="0"/>
              <a:t>SIRS Timeline &amp; Fall Tasks</a:t>
            </a:r>
          </a:p>
        </p:txBody>
      </p:sp>
      <p:sp>
        <p:nvSpPr>
          <p:cNvPr id="9" name="Content Placeholder 8">
            <a:extLst>
              <a:ext uri="{FF2B5EF4-FFF2-40B4-BE49-F238E27FC236}">
                <a16:creationId xmlns:a16="http://schemas.microsoft.com/office/drawing/2014/main" id="{BD2332F2-04BF-287D-BBD0-9517FF339ACC}"/>
              </a:ext>
            </a:extLst>
          </p:cNvPr>
          <p:cNvSpPr>
            <a:spLocks noGrp="1"/>
          </p:cNvSpPr>
          <p:nvPr>
            <p:ph sz="half" idx="1"/>
          </p:nvPr>
        </p:nvSpPr>
        <p:spPr>
          <a:xfrm>
            <a:off x="1097280" y="1609237"/>
            <a:ext cx="4937760" cy="4126441"/>
          </a:xfrm>
        </p:spPr>
        <p:txBody>
          <a:bodyPr>
            <a:normAutofit fontScale="92500" lnSpcReduction="10000"/>
          </a:bodyPr>
          <a:lstStyle/>
          <a:p>
            <a:pPr marL="171450" indent="-171450">
              <a:buFont typeface="Arial" panose="020B0604020202020204" pitchFamily="34" charset="0"/>
              <a:buChar char="•"/>
            </a:pPr>
            <a:r>
              <a:rPr lang="en-US" dirty="0"/>
              <a:t>The SIRS Timeline is posted under Quick Links on the IRS website:</a:t>
            </a:r>
          </a:p>
          <a:p>
            <a:pPr marL="171450" indent="-171450">
              <a:buFont typeface="Arial" panose="020B0604020202020204" pitchFamily="34" charset="0"/>
              <a:buChar char="•"/>
            </a:pPr>
            <a:r>
              <a:rPr lang="en-US" dirty="0">
                <a:hlinkClick r:id="rId2"/>
              </a:rPr>
              <a:t>https://www.nysed.gov/information-reporting-services</a:t>
            </a:r>
            <a:endParaRPr lang="en-US" dirty="0"/>
          </a:p>
          <a:p>
            <a:pPr marL="171450" indent="-171450">
              <a:buFont typeface="Arial" panose="020B0604020202020204" pitchFamily="34" charset="0"/>
              <a:buChar char="•"/>
            </a:pPr>
            <a:r>
              <a:rPr lang="en-US" dirty="0"/>
              <a:t>MAARS dues dates are always the day before on Thursday by noon</a:t>
            </a:r>
          </a:p>
          <a:p>
            <a:pPr marL="171450" indent="-171450">
              <a:buFont typeface="Arial" panose="020B0604020202020204" pitchFamily="34" charset="0"/>
              <a:buChar char="•"/>
            </a:pPr>
            <a:r>
              <a:rPr lang="en-US" dirty="0"/>
              <a:t>Work backwards from due dates</a:t>
            </a:r>
          </a:p>
          <a:p>
            <a:pPr marL="464058" lvl="1" indent="-171450">
              <a:buFont typeface="Arial" panose="020B0604020202020204" pitchFamily="34" charset="0"/>
              <a:buChar char="•"/>
            </a:pPr>
            <a:r>
              <a:rPr lang="en-US" dirty="0"/>
              <a:t>If data is due Thursday, 1/25… </a:t>
            </a:r>
          </a:p>
          <a:p>
            <a:pPr marL="464058" lvl="1" indent="-171450">
              <a:buFont typeface="Arial" panose="020B0604020202020204" pitchFamily="34" charset="0"/>
              <a:buChar char="•"/>
            </a:pPr>
            <a:r>
              <a:rPr lang="en-US" dirty="0"/>
              <a:t>Then plan to have your data loaded 2 weeks before on Thursday, 1/11</a:t>
            </a:r>
          </a:p>
          <a:p>
            <a:pPr marL="464058" lvl="1" indent="-171450">
              <a:buFont typeface="Arial" panose="020B0604020202020204" pitchFamily="34" charset="0"/>
              <a:buChar char="•"/>
            </a:pPr>
            <a:r>
              <a:rPr lang="en-US" dirty="0"/>
              <a:t>Plan to verified L2RPT reports on Monday 1/15 so that you can make corrections by Thursday, 1/18</a:t>
            </a:r>
          </a:p>
          <a:p>
            <a:pPr marL="464058" lvl="1" indent="-171450">
              <a:buFont typeface="Arial" panose="020B0604020202020204" pitchFamily="34" charset="0"/>
              <a:buChar char="•"/>
            </a:pPr>
            <a:r>
              <a:rPr lang="en-US" dirty="0"/>
              <a:t>This will leave you one last week for final corrections</a:t>
            </a:r>
          </a:p>
          <a:p>
            <a:pPr marL="464058" lvl="1" indent="-1714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B187FBE6-94B0-D326-35CE-E4C2E1DAD4FC}"/>
              </a:ext>
            </a:extLst>
          </p:cNvPr>
          <p:cNvSpPr>
            <a:spLocks noGrp="1"/>
          </p:cNvSpPr>
          <p:nvPr>
            <p:ph type="dt" sz="half" idx="10"/>
          </p:nvPr>
        </p:nvSpPr>
        <p:spPr/>
        <p:txBody>
          <a:bodyPr/>
          <a:lstStyle/>
          <a:p>
            <a:fld id="{E75882BD-01CF-4A32-8F09-04F4373FF588}" type="datetime1">
              <a:rPr lang="en-US" smtClean="0"/>
              <a:t>10/18/2024</a:t>
            </a:fld>
            <a:endParaRPr lang="en-US" dirty="0"/>
          </a:p>
        </p:txBody>
      </p:sp>
      <p:sp>
        <p:nvSpPr>
          <p:cNvPr id="4" name="Slide Number Placeholder 3">
            <a:extLst>
              <a:ext uri="{FF2B5EF4-FFF2-40B4-BE49-F238E27FC236}">
                <a16:creationId xmlns:a16="http://schemas.microsoft.com/office/drawing/2014/main" id="{B662852A-F769-8CF3-A70E-33AEAF883741}"/>
              </a:ext>
            </a:extLst>
          </p:cNvPr>
          <p:cNvSpPr>
            <a:spLocks noGrp="1"/>
          </p:cNvSpPr>
          <p:nvPr>
            <p:ph type="sldNum" sz="quarter" idx="12"/>
          </p:nvPr>
        </p:nvSpPr>
        <p:spPr/>
        <p:txBody>
          <a:bodyPr/>
          <a:lstStyle/>
          <a:p>
            <a:fld id="{4FAB73BC-B049-4115-A692-8D63A059BFB8}" type="slidenum">
              <a:rPr lang="en-US" smtClean="0"/>
              <a:pPr/>
              <a:t>27</a:t>
            </a:fld>
            <a:endParaRPr lang="en-US" dirty="0"/>
          </a:p>
        </p:txBody>
      </p:sp>
      <p:pic>
        <p:nvPicPr>
          <p:cNvPr id="8" name="Content Placeholder 7">
            <a:extLst>
              <a:ext uri="{FF2B5EF4-FFF2-40B4-BE49-F238E27FC236}">
                <a16:creationId xmlns:a16="http://schemas.microsoft.com/office/drawing/2014/main" id="{C2A41585-4B01-F5DC-CF96-71B07C2D1CB0}"/>
              </a:ext>
            </a:extLst>
          </p:cNvPr>
          <p:cNvPicPr>
            <a:picLocks noGrp="1" noChangeAspect="1"/>
          </p:cNvPicPr>
          <p:nvPr>
            <p:ph sz="half" idx="2"/>
          </p:nvPr>
        </p:nvPicPr>
        <p:blipFill>
          <a:blip r:embed="rId3"/>
          <a:stretch>
            <a:fillRect/>
          </a:stretch>
        </p:blipFill>
        <p:spPr>
          <a:xfrm>
            <a:off x="6304764" y="1296955"/>
            <a:ext cx="5668727" cy="4786604"/>
          </a:xfrm>
          <a:ln>
            <a:solidFill>
              <a:schemeClr val="accent1"/>
            </a:solidFill>
          </a:ln>
        </p:spPr>
      </p:pic>
    </p:spTree>
    <p:extLst>
      <p:ext uri="{BB962C8B-B14F-4D97-AF65-F5344CB8AC3E}">
        <p14:creationId xmlns:p14="http://schemas.microsoft.com/office/powerpoint/2010/main" val="1158750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9943-C283-9962-FAD8-F50DE84001C8}"/>
              </a:ext>
            </a:extLst>
          </p:cNvPr>
          <p:cNvSpPr>
            <a:spLocks noGrp="1"/>
          </p:cNvSpPr>
          <p:nvPr>
            <p:ph type="title"/>
          </p:nvPr>
        </p:nvSpPr>
        <p:spPr/>
        <p:txBody>
          <a:bodyPr>
            <a:normAutofit fontScale="90000"/>
          </a:bodyPr>
          <a:lstStyle/>
          <a:p>
            <a:r>
              <a:rPr lang="en-US" dirty="0"/>
              <a:t>BEDS Day Collection (Public &amp; Charters only)</a:t>
            </a:r>
          </a:p>
        </p:txBody>
      </p:sp>
      <p:sp>
        <p:nvSpPr>
          <p:cNvPr id="4" name="Content Placeholder 3">
            <a:extLst>
              <a:ext uri="{FF2B5EF4-FFF2-40B4-BE49-F238E27FC236}">
                <a16:creationId xmlns:a16="http://schemas.microsoft.com/office/drawing/2014/main" id="{A3C43937-CED3-FB88-F892-C519D4546CCE}"/>
              </a:ext>
            </a:extLst>
          </p:cNvPr>
          <p:cNvSpPr>
            <a:spLocks noGrp="1"/>
          </p:cNvSpPr>
          <p:nvPr>
            <p:ph sz="half" idx="2"/>
          </p:nvPr>
        </p:nvSpPr>
        <p:spPr/>
        <p:txBody>
          <a:bodyPr>
            <a:normAutofit lnSpcReduction="10000"/>
          </a:bodyPr>
          <a:lstStyle/>
          <a:p>
            <a:r>
              <a:rPr lang="en-US" sz="2400" dirty="0"/>
              <a:t>Student enrolled on first Wednesday of October</a:t>
            </a:r>
          </a:p>
          <a:p>
            <a:r>
              <a:rPr lang="en-US" sz="2400" dirty="0"/>
              <a:t>Demographics (Student Lite)</a:t>
            </a:r>
          </a:p>
          <a:p>
            <a:pPr lvl="1"/>
            <a:r>
              <a:rPr lang="en-US" sz="2000" dirty="0"/>
              <a:t>District of Residence Code</a:t>
            </a:r>
          </a:p>
          <a:p>
            <a:r>
              <a:rPr lang="en-US" sz="2400" dirty="0"/>
              <a:t>Enrollments (School Entry/Exit)</a:t>
            </a:r>
          </a:p>
          <a:p>
            <a:r>
              <a:rPr lang="en-US" sz="2400" dirty="0"/>
              <a:t>Programs</a:t>
            </a:r>
          </a:p>
          <a:p>
            <a:pPr lvl="1"/>
            <a:r>
              <a:rPr lang="en-US" sz="2000" dirty="0"/>
              <a:t>Free (5817) &amp; Reduced (5806) Lunch</a:t>
            </a:r>
          </a:p>
          <a:p>
            <a:pPr lvl="1"/>
            <a:r>
              <a:rPr lang="en-US" sz="2000" dirty="0"/>
              <a:t>Poverty (0198)</a:t>
            </a:r>
          </a:p>
          <a:p>
            <a:pPr lvl="1"/>
            <a:r>
              <a:rPr lang="en-US" sz="2000" dirty="0" err="1"/>
              <a:t>PreKindergarten</a:t>
            </a:r>
            <a:r>
              <a:rPr lang="en-US" sz="2000" dirty="0"/>
              <a:t>: UPK (902) and Other (990)</a:t>
            </a:r>
          </a:p>
          <a:p>
            <a:r>
              <a:rPr lang="en-US" sz="2400" dirty="0"/>
              <a:t>Data due </a:t>
            </a:r>
            <a:r>
              <a:rPr lang="en-US" sz="2400" dirty="0">
                <a:highlight>
                  <a:srgbClr val="FFFF00"/>
                </a:highlight>
              </a:rPr>
              <a:t>Thursday, January 2</a:t>
            </a:r>
          </a:p>
          <a:p>
            <a:endParaRPr lang="en-US" dirty="0"/>
          </a:p>
        </p:txBody>
      </p:sp>
      <p:sp>
        <p:nvSpPr>
          <p:cNvPr id="5" name="Date Placeholder 4">
            <a:extLst>
              <a:ext uri="{FF2B5EF4-FFF2-40B4-BE49-F238E27FC236}">
                <a16:creationId xmlns:a16="http://schemas.microsoft.com/office/drawing/2014/main" id="{94EBB81C-7F19-B919-9AF8-58CA3576DA49}"/>
              </a:ext>
            </a:extLst>
          </p:cNvPr>
          <p:cNvSpPr>
            <a:spLocks noGrp="1"/>
          </p:cNvSpPr>
          <p:nvPr>
            <p:ph type="dt" sz="half" idx="10"/>
          </p:nvPr>
        </p:nvSpPr>
        <p:spPr/>
        <p:txBody>
          <a:bodyPr/>
          <a:lstStyle/>
          <a:p>
            <a:fld id="{F8992F6F-B88D-4EF3-AFD2-874D4DF1901A}" type="datetime1">
              <a:rPr lang="en-US" smtClean="0"/>
              <a:t>10/18/2024</a:t>
            </a:fld>
            <a:endParaRPr lang="en-US" dirty="0"/>
          </a:p>
        </p:txBody>
      </p:sp>
      <p:sp>
        <p:nvSpPr>
          <p:cNvPr id="6" name="Slide Number Placeholder 5">
            <a:extLst>
              <a:ext uri="{FF2B5EF4-FFF2-40B4-BE49-F238E27FC236}">
                <a16:creationId xmlns:a16="http://schemas.microsoft.com/office/drawing/2014/main" id="{A68B7912-285A-E7A2-B39E-8E39638A1635}"/>
              </a:ext>
            </a:extLst>
          </p:cNvPr>
          <p:cNvSpPr>
            <a:spLocks noGrp="1"/>
          </p:cNvSpPr>
          <p:nvPr>
            <p:ph type="sldNum" sz="quarter" idx="12"/>
          </p:nvPr>
        </p:nvSpPr>
        <p:spPr/>
        <p:txBody>
          <a:bodyPr/>
          <a:lstStyle/>
          <a:p>
            <a:fld id="{4FAB73BC-B049-4115-A692-8D63A059BFB8}" type="slidenum">
              <a:rPr lang="en-US" smtClean="0"/>
              <a:t>28</a:t>
            </a:fld>
            <a:endParaRPr lang="en-US" dirty="0"/>
          </a:p>
        </p:txBody>
      </p:sp>
      <p:pic>
        <p:nvPicPr>
          <p:cNvPr id="7" name="Content Placeholder 6">
            <a:extLst>
              <a:ext uri="{FF2B5EF4-FFF2-40B4-BE49-F238E27FC236}">
                <a16:creationId xmlns:a16="http://schemas.microsoft.com/office/drawing/2014/main" id="{B7D63523-0722-3DC0-2CDD-02E1601D0735}"/>
              </a:ext>
            </a:extLst>
          </p:cNvPr>
          <p:cNvPicPr>
            <a:picLocks noGrp="1" noChangeAspect="1"/>
          </p:cNvPicPr>
          <p:nvPr>
            <p:ph sz="half" idx="1"/>
          </p:nvPr>
        </p:nvPicPr>
        <p:blipFill rotWithShape="1">
          <a:blip r:embed="rId2"/>
          <a:srcRect l="14806" r="5021"/>
          <a:stretch/>
        </p:blipFill>
        <p:spPr>
          <a:xfrm>
            <a:off x="169146" y="1912410"/>
            <a:ext cx="5804935" cy="3315287"/>
          </a:xfrm>
          <a:prstGeom prst="rect">
            <a:avLst/>
          </a:prstGeom>
          <a:ln>
            <a:solidFill>
              <a:srgbClr val="375B53"/>
            </a:solidFill>
          </a:ln>
        </p:spPr>
      </p:pic>
    </p:spTree>
    <p:extLst>
      <p:ext uri="{BB962C8B-B14F-4D97-AF65-F5344CB8AC3E}">
        <p14:creationId xmlns:p14="http://schemas.microsoft.com/office/powerpoint/2010/main" val="3124622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AD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308E-94A9-CF18-6C14-53AAD36798C9}"/>
              </a:ext>
            </a:extLst>
          </p:cNvPr>
          <p:cNvSpPr>
            <a:spLocks noGrp="1"/>
          </p:cNvSpPr>
          <p:nvPr>
            <p:ph type="title"/>
          </p:nvPr>
        </p:nvSpPr>
        <p:spPr/>
        <p:txBody>
          <a:bodyPr/>
          <a:lstStyle/>
          <a:p>
            <a:r>
              <a:rPr lang="en-US" dirty="0">
                <a:solidFill>
                  <a:schemeClr val="bg1"/>
                </a:solidFill>
              </a:rPr>
              <a:t>L2RPT BEDS Reports</a:t>
            </a:r>
          </a:p>
        </p:txBody>
      </p:sp>
      <p:sp>
        <p:nvSpPr>
          <p:cNvPr id="3" name="Content Placeholder 2">
            <a:extLst>
              <a:ext uri="{FF2B5EF4-FFF2-40B4-BE49-F238E27FC236}">
                <a16:creationId xmlns:a16="http://schemas.microsoft.com/office/drawing/2014/main" id="{5410E357-8DE6-A89E-0825-05B2743F058A}"/>
              </a:ext>
            </a:extLst>
          </p:cNvPr>
          <p:cNvSpPr>
            <a:spLocks noGrp="1"/>
          </p:cNvSpPr>
          <p:nvPr>
            <p:ph idx="1"/>
          </p:nvPr>
        </p:nvSpPr>
        <p:spPr>
          <a:xfrm>
            <a:off x="544830" y="4218558"/>
            <a:ext cx="4446270" cy="2002366"/>
          </a:xfrm>
        </p:spPr>
        <p:txBody>
          <a:bodyPr/>
          <a:lstStyle/>
          <a:p>
            <a:pPr marL="0" indent="0">
              <a:buNone/>
            </a:pPr>
            <a:r>
              <a:rPr lang="en-US" sz="2000" dirty="0">
                <a:solidFill>
                  <a:schemeClr val="bg1"/>
                </a:solidFill>
              </a:rPr>
              <a:t>Snapshot Dates </a:t>
            </a:r>
          </a:p>
          <a:p>
            <a:pPr>
              <a:buClr>
                <a:schemeClr val="bg1"/>
              </a:buClr>
            </a:pPr>
            <a:r>
              <a:rPr lang="en-US" sz="2000" dirty="0">
                <a:solidFill>
                  <a:schemeClr val="bg1"/>
                </a:solidFill>
              </a:rPr>
              <a:t>January </a:t>
            </a:r>
            <a:r>
              <a:rPr lang="en-US" dirty="0">
                <a:solidFill>
                  <a:schemeClr val="bg1"/>
                </a:solidFill>
              </a:rPr>
              <a:t>3</a:t>
            </a:r>
            <a:r>
              <a:rPr lang="en-US" sz="2000" dirty="0">
                <a:solidFill>
                  <a:schemeClr val="bg1"/>
                </a:solidFill>
              </a:rPr>
              <a:t>, 2024</a:t>
            </a:r>
          </a:p>
          <a:p>
            <a:pPr>
              <a:buClr>
                <a:schemeClr val="bg1"/>
              </a:buClr>
            </a:pPr>
            <a:r>
              <a:rPr lang="en-US" sz="2000" dirty="0">
                <a:solidFill>
                  <a:schemeClr val="bg1"/>
                </a:solidFill>
              </a:rPr>
              <a:t>March 14, 2024</a:t>
            </a:r>
          </a:p>
          <a:p>
            <a:pPr>
              <a:buClr>
                <a:schemeClr val="bg1"/>
              </a:buClr>
            </a:pPr>
            <a:r>
              <a:rPr lang="en-US" sz="2000" dirty="0">
                <a:solidFill>
                  <a:schemeClr val="bg1"/>
                </a:solidFill>
              </a:rPr>
              <a:t>August 1</a:t>
            </a:r>
            <a:r>
              <a:rPr lang="en-US" dirty="0">
                <a:solidFill>
                  <a:schemeClr val="bg1"/>
                </a:solidFill>
              </a:rPr>
              <a:t>5</a:t>
            </a:r>
            <a:r>
              <a:rPr lang="en-US" sz="2000" dirty="0">
                <a:solidFill>
                  <a:schemeClr val="bg1"/>
                </a:solidFill>
              </a:rPr>
              <a:t>, 2024</a:t>
            </a:r>
          </a:p>
          <a:p>
            <a:endParaRPr lang="en-US" dirty="0"/>
          </a:p>
        </p:txBody>
      </p:sp>
      <p:sp>
        <p:nvSpPr>
          <p:cNvPr id="4" name="Date Placeholder 3">
            <a:extLst>
              <a:ext uri="{FF2B5EF4-FFF2-40B4-BE49-F238E27FC236}">
                <a16:creationId xmlns:a16="http://schemas.microsoft.com/office/drawing/2014/main" id="{FED282B5-6DE9-28D1-1C73-70530BE910F9}"/>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7BB72D08-08BD-5004-3988-BC67CEC2E2AE}"/>
              </a:ext>
            </a:extLst>
          </p:cNvPr>
          <p:cNvSpPr>
            <a:spLocks noGrp="1"/>
          </p:cNvSpPr>
          <p:nvPr>
            <p:ph type="sldNum" sz="quarter" idx="12"/>
          </p:nvPr>
        </p:nvSpPr>
        <p:spPr/>
        <p:txBody>
          <a:bodyPr/>
          <a:lstStyle/>
          <a:p>
            <a:fld id="{4CE482DC-2269-4F26-9D2A-7E44B1A4CD85}" type="slidenum">
              <a:rPr lang="en-US" smtClean="0"/>
              <a:t>29</a:t>
            </a:fld>
            <a:endParaRPr lang="en-US" dirty="0"/>
          </a:p>
        </p:txBody>
      </p:sp>
      <p:pic>
        <p:nvPicPr>
          <p:cNvPr id="6" name="Picture 5">
            <a:extLst>
              <a:ext uri="{FF2B5EF4-FFF2-40B4-BE49-F238E27FC236}">
                <a16:creationId xmlns:a16="http://schemas.microsoft.com/office/drawing/2014/main" id="{9953D8C9-CD26-B5A6-151D-81AE3815CE6C}"/>
              </a:ext>
            </a:extLst>
          </p:cNvPr>
          <p:cNvPicPr>
            <a:picLocks noChangeAspect="1"/>
          </p:cNvPicPr>
          <p:nvPr/>
        </p:nvPicPr>
        <p:blipFill rotWithShape="1">
          <a:blip r:embed="rId2"/>
          <a:srcRect b="15871"/>
          <a:stretch/>
        </p:blipFill>
        <p:spPr>
          <a:xfrm>
            <a:off x="381001" y="1064544"/>
            <a:ext cx="11429998"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Tree>
    <p:extLst>
      <p:ext uri="{BB962C8B-B14F-4D97-AF65-F5344CB8AC3E}">
        <p14:creationId xmlns:p14="http://schemas.microsoft.com/office/powerpoint/2010/main" val="1952336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7727-5806-2638-6A20-22DFC1E6AB3A}"/>
              </a:ext>
            </a:extLst>
          </p:cNvPr>
          <p:cNvSpPr>
            <a:spLocks noGrp="1"/>
          </p:cNvSpPr>
          <p:nvPr>
            <p:ph type="title"/>
          </p:nvPr>
        </p:nvSpPr>
        <p:spPr/>
        <p:txBody>
          <a:bodyPr/>
          <a:lstStyle/>
          <a:p>
            <a:r>
              <a:rPr lang="en-US" dirty="0"/>
              <a:t>Who’s Who in NYS Reporting</a:t>
            </a:r>
          </a:p>
        </p:txBody>
      </p:sp>
      <p:sp>
        <p:nvSpPr>
          <p:cNvPr id="3" name="Content Placeholder 2">
            <a:extLst>
              <a:ext uri="{FF2B5EF4-FFF2-40B4-BE49-F238E27FC236}">
                <a16:creationId xmlns:a16="http://schemas.microsoft.com/office/drawing/2014/main" id="{D20694F1-CB2A-A293-501C-B63BC2505A34}"/>
              </a:ext>
            </a:extLst>
          </p:cNvPr>
          <p:cNvSpPr>
            <a:spLocks noGrp="1"/>
          </p:cNvSpPr>
          <p:nvPr>
            <p:ph idx="1"/>
          </p:nvPr>
        </p:nvSpPr>
        <p:spPr/>
        <p:txBody>
          <a:bodyPr/>
          <a:lstStyle/>
          <a:p>
            <a:r>
              <a:rPr lang="en-US" sz="2400" b="1" dirty="0"/>
              <a:t>NYSED: </a:t>
            </a:r>
            <a:r>
              <a:rPr lang="en-US" sz="2400" dirty="0"/>
              <a:t>The </a:t>
            </a:r>
            <a:r>
              <a:rPr lang="en-US" sz="2400" dirty="0">
                <a:solidFill>
                  <a:srgbClr val="FF6600"/>
                </a:solidFill>
              </a:rPr>
              <a:t>Information and Reporting Services (IRS) </a:t>
            </a:r>
            <a:r>
              <a:rPr lang="en-US" sz="2400" dirty="0"/>
              <a:t>department collects and reports data on public districts, charter schools, and participating nonpublic schools in NYS.</a:t>
            </a:r>
          </a:p>
          <a:p>
            <a:r>
              <a:rPr lang="en-US" sz="2400" b="1" dirty="0"/>
              <a:t>Regional Level 1 Data Center: </a:t>
            </a:r>
            <a:r>
              <a:rPr lang="en-US" sz="2400" dirty="0">
                <a:solidFill>
                  <a:srgbClr val="FF6600"/>
                </a:solidFill>
              </a:rPr>
              <a:t>WNYRIC </a:t>
            </a:r>
            <a:r>
              <a:rPr lang="en-US" sz="2400" dirty="0"/>
              <a:t>is our hosted Level 1 Data Center.</a:t>
            </a:r>
          </a:p>
          <a:p>
            <a:r>
              <a:rPr lang="en-US" sz="2400" b="1" dirty="0"/>
              <a:t>Monroe RIC: </a:t>
            </a:r>
            <a:r>
              <a:rPr lang="en-US" sz="2400" dirty="0">
                <a:solidFill>
                  <a:srgbClr val="FF6600"/>
                </a:solidFill>
              </a:rPr>
              <a:t>M.A.A.R.S. </a:t>
            </a:r>
            <a:r>
              <a:rPr lang="en-US" sz="2400" dirty="0"/>
              <a:t>provides services related to State accountability, testing and data reporting.  We house Level 0. We are your liaisons to the IRS department. </a:t>
            </a:r>
          </a:p>
          <a:p>
            <a:r>
              <a:rPr lang="en-US" sz="2400" b="1" dirty="0"/>
              <a:t>District: </a:t>
            </a:r>
            <a:r>
              <a:rPr lang="en-US" sz="2400" dirty="0"/>
              <a:t>The </a:t>
            </a:r>
            <a:r>
              <a:rPr lang="en-US" sz="2400" dirty="0">
                <a:solidFill>
                  <a:srgbClr val="FF6600"/>
                </a:solidFill>
              </a:rPr>
              <a:t>District Data Coordinator </a:t>
            </a:r>
            <a:r>
              <a:rPr lang="en-US" sz="2400" dirty="0"/>
              <a:t>oversees the collection of district data and acts as a liaison to M.A.A.R.S.</a:t>
            </a:r>
          </a:p>
          <a:p>
            <a:pPr marL="0" indent="0">
              <a:buNone/>
            </a:pPr>
            <a:endParaRPr lang="en-US" dirty="0"/>
          </a:p>
        </p:txBody>
      </p:sp>
      <p:sp>
        <p:nvSpPr>
          <p:cNvPr id="4" name="Date Placeholder 3">
            <a:extLst>
              <a:ext uri="{FF2B5EF4-FFF2-40B4-BE49-F238E27FC236}">
                <a16:creationId xmlns:a16="http://schemas.microsoft.com/office/drawing/2014/main" id="{350BDE1A-FF9F-26A7-F460-15A6F7A4DEA9}"/>
              </a:ext>
            </a:extLst>
          </p:cNvPr>
          <p:cNvSpPr>
            <a:spLocks noGrp="1"/>
          </p:cNvSpPr>
          <p:nvPr>
            <p:ph type="dt" sz="half" idx="10"/>
          </p:nvPr>
        </p:nvSpPr>
        <p:spPr/>
        <p:txBody>
          <a:bodyPr/>
          <a:lstStyle/>
          <a:p>
            <a:fld id="{24C6B35A-1E77-4D68-BDF3-74FA98D2B000}" type="datetime1">
              <a:rPr lang="en-US" smtClean="0"/>
              <a:t>10/18/2024</a:t>
            </a:fld>
            <a:endParaRPr lang="en-US" dirty="0"/>
          </a:p>
        </p:txBody>
      </p:sp>
      <p:sp>
        <p:nvSpPr>
          <p:cNvPr id="5" name="Slide Number Placeholder 4">
            <a:extLst>
              <a:ext uri="{FF2B5EF4-FFF2-40B4-BE49-F238E27FC236}">
                <a16:creationId xmlns:a16="http://schemas.microsoft.com/office/drawing/2014/main" id="{E50E42D2-A592-E457-70B2-BDEE73547481}"/>
              </a:ext>
            </a:extLst>
          </p:cNvPr>
          <p:cNvSpPr>
            <a:spLocks noGrp="1"/>
          </p:cNvSpPr>
          <p:nvPr>
            <p:ph type="sldNum" sz="quarter" idx="12"/>
          </p:nvPr>
        </p:nvSpPr>
        <p:spPr/>
        <p:txBody>
          <a:bodyPr/>
          <a:lstStyle/>
          <a:p>
            <a:fld id="{4CE482DC-2269-4F26-9D2A-7E44B1A4CD85}" type="slidenum">
              <a:rPr lang="en-US" smtClean="0"/>
              <a:t>3</a:t>
            </a:fld>
            <a:endParaRPr lang="en-US" dirty="0"/>
          </a:p>
        </p:txBody>
      </p:sp>
    </p:spTree>
    <p:extLst>
      <p:ext uri="{BB962C8B-B14F-4D97-AF65-F5344CB8AC3E}">
        <p14:creationId xmlns:p14="http://schemas.microsoft.com/office/powerpoint/2010/main" val="2686604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4C02-B0EC-F95E-7531-8919AC28E005}"/>
              </a:ext>
            </a:extLst>
          </p:cNvPr>
          <p:cNvSpPr>
            <a:spLocks noGrp="1"/>
          </p:cNvSpPr>
          <p:nvPr>
            <p:ph type="title"/>
          </p:nvPr>
        </p:nvSpPr>
        <p:spPr/>
        <p:txBody>
          <a:bodyPr/>
          <a:lstStyle/>
          <a:p>
            <a:r>
              <a:rPr lang="en-US" dirty="0"/>
              <a:t>PD Reporting: October Snapshot</a:t>
            </a:r>
          </a:p>
        </p:txBody>
      </p:sp>
      <p:sp>
        <p:nvSpPr>
          <p:cNvPr id="3" name="Content Placeholder 2">
            <a:extLst>
              <a:ext uri="{FF2B5EF4-FFF2-40B4-BE49-F238E27FC236}">
                <a16:creationId xmlns:a16="http://schemas.microsoft.com/office/drawing/2014/main" id="{66E9C5A7-F15E-FB8B-3214-8F6A2D2D9B78}"/>
              </a:ext>
            </a:extLst>
          </p:cNvPr>
          <p:cNvSpPr>
            <a:spLocks noGrp="1"/>
          </p:cNvSpPr>
          <p:nvPr>
            <p:ph idx="1"/>
          </p:nvPr>
        </p:nvSpPr>
        <p:spPr/>
        <p:txBody>
          <a:bodyPr>
            <a:normAutofit lnSpcReduction="10000"/>
          </a:bodyPr>
          <a:lstStyle/>
          <a:p>
            <a:r>
              <a:rPr lang="en-US" sz="2800" dirty="0"/>
              <a:t>Demographics (Student Lite)</a:t>
            </a:r>
          </a:p>
          <a:p>
            <a:r>
              <a:rPr lang="en-US" sz="2800" dirty="0"/>
              <a:t>Enrollments (School Entry/Exit)</a:t>
            </a:r>
          </a:p>
          <a:p>
            <a:r>
              <a:rPr lang="en-US" sz="2800" dirty="0"/>
              <a:t>Programs</a:t>
            </a:r>
          </a:p>
          <a:p>
            <a:pPr lvl="1"/>
            <a:r>
              <a:rPr lang="en-US" sz="2400" dirty="0"/>
              <a:t>Type of Disability</a:t>
            </a:r>
          </a:p>
          <a:p>
            <a:pPr lvl="1"/>
            <a:r>
              <a:rPr lang="en-US" sz="2400" dirty="0"/>
              <a:t>NYSAA Eligible – </a:t>
            </a:r>
            <a:r>
              <a:rPr lang="en-US" sz="2400" dirty="0">
                <a:highlight>
                  <a:srgbClr val="FFFF00"/>
                </a:highlight>
              </a:rPr>
              <a:t>due Tuesday, November 5</a:t>
            </a:r>
          </a:p>
          <a:p>
            <a:r>
              <a:rPr lang="en-US" sz="2800" dirty="0"/>
              <a:t>SE Snapshot</a:t>
            </a:r>
          </a:p>
          <a:p>
            <a:pPr lvl="1"/>
            <a:r>
              <a:rPr lang="en-US" sz="2400" dirty="0"/>
              <a:t>October Snapshot or BEDS Day Snapshot</a:t>
            </a:r>
          </a:p>
          <a:p>
            <a:pPr lvl="1"/>
            <a:r>
              <a:rPr lang="en-US" sz="2400" dirty="0"/>
              <a:t>Data due </a:t>
            </a:r>
            <a:r>
              <a:rPr lang="en-US" sz="2400" dirty="0">
                <a:highlight>
                  <a:srgbClr val="FFFF00"/>
                </a:highlight>
              </a:rPr>
              <a:t>Thursday, January 16</a:t>
            </a:r>
          </a:p>
          <a:p>
            <a:pPr lvl="1"/>
            <a:r>
              <a:rPr lang="en-US" sz="2400" dirty="0"/>
              <a:t>Certification due </a:t>
            </a:r>
            <a:r>
              <a:rPr lang="en-US" sz="2400" dirty="0">
                <a:highlight>
                  <a:srgbClr val="FFFF00"/>
                </a:highlight>
              </a:rPr>
              <a:t>Tuesday, January 21 </a:t>
            </a:r>
          </a:p>
          <a:p>
            <a:endParaRPr lang="en-US" dirty="0"/>
          </a:p>
        </p:txBody>
      </p:sp>
      <p:sp>
        <p:nvSpPr>
          <p:cNvPr id="4" name="Date Placeholder 3">
            <a:extLst>
              <a:ext uri="{FF2B5EF4-FFF2-40B4-BE49-F238E27FC236}">
                <a16:creationId xmlns:a16="http://schemas.microsoft.com/office/drawing/2014/main" id="{5D55D625-3EE1-EF73-A326-595025F3143F}"/>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E70F920D-2122-1743-AF84-1C84FD845487}"/>
              </a:ext>
            </a:extLst>
          </p:cNvPr>
          <p:cNvSpPr>
            <a:spLocks noGrp="1"/>
          </p:cNvSpPr>
          <p:nvPr>
            <p:ph type="sldNum" sz="quarter" idx="12"/>
          </p:nvPr>
        </p:nvSpPr>
        <p:spPr/>
        <p:txBody>
          <a:bodyPr/>
          <a:lstStyle/>
          <a:p>
            <a:fld id="{4CE482DC-2269-4F26-9D2A-7E44B1A4CD85}" type="slidenum">
              <a:rPr lang="en-US" smtClean="0"/>
              <a:t>30</a:t>
            </a:fld>
            <a:endParaRPr lang="en-US" dirty="0"/>
          </a:p>
        </p:txBody>
      </p:sp>
      <p:sp>
        <p:nvSpPr>
          <p:cNvPr id="6" name="TextBox 5">
            <a:extLst>
              <a:ext uri="{FF2B5EF4-FFF2-40B4-BE49-F238E27FC236}">
                <a16:creationId xmlns:a16="http://schemas.microsoft.com/office/drawing/2014/main" id="{8852F7ED-E4BC-49B6-FB8C-17DAD810C2DA}"/>
              </a:ext>
            </a:extLst>
          </p:cNvPr>
          <p:cNvSpPr txBox="1"/>
          <p:nvPr/>
        </p:nvSpPr>
        <p:spPr>
          <a:xfrm>
            <a:off x="8053490" y="1854361"/>
            <a:ext cx="3158993" cy="923330"/>
          </a:xfrm>
          <a:prstGeom prst="rect">
            <a:avLst/>
          </a:prstGeom>
          <a:noFill/>
          <a:ln w="57150">
            <a:solidFill>
              <a:srgbClr val="C00000"/>
            </a:solidFill>
            <a:prstDash val="sysDash"/>
          </a:ln>
        </p:spPr>
        <p:txBody>
          <a:bodyPr wrap="square" rtlCol="0">
            <a:spAutoFit/>
          </a:bodyPr>
          <a:lstStyle/>
          <a:p>
            <a:r>
              <a:rPr lang="en-US" dirty="0"/>
              <a:t>Look for info about PD Reporting training on 10/31 in the MAARS Weekly Digest!</a:t>
            </a:r>
          </a:p>
        </p:txBody>
      </p:sp>
    </p:spTree>
    <p:extLst>
      <p:ext uri="{BB962C8B-B14F-4D97-AF65-F5344CB8AC3E}">
        <p14:creationId xmlns:p14="http://schemas.microsoft.com/office/powerpoint/2010/main" val="301318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3D85-5464-9FCA-D32B-0EDE720C07B2}"/>
              </a:ext>
            </a:extLst>
          </p:cNvPr>
          <p:cNvSpPr>
            <a:spLocks noGrp="1"/>
          </p:cNvSpPr>
          <p:nvPr>
            <p:ph type="title"/>
          </p:nvPr>
        </p:nvSpPr>
        <p:spPr/>
        <p:txBody>
          <a:bodyPr/>
          <a:lstStyle/>
          <a:p>
            <a:r>
              <a:rPr lang="en-US" sz="3600" kern="1200" dirty="0">
                <a:solidFill>
                  <a:srgbClr val="FFFFFF"/>
                </a:solidFill>
                <a:latin typeface="+mj-lt"/>
                <a:ea typeface="+mj-ea"/>
                <a:cs typeface="+mj-cs"/>
              </a:rPr>
              <a:t>Overview of PD Snapshots</a:t>
            </a:r>
            <a:endParaRPr lang="en-US" dirty="0"/>
          </a:p>
        </p:txBody>
      </p:sp>
      <p:sp>
        <p:nvSpPr>
          <p:cNvPr id="4" name="Text Placeholder 3">
            <a:extLst>
              <a:ext uri="{FF2B5EF4-FFF2-40B4-BE49-F238E27FC236}">
                <a16:creationId xmlns:a16="http://schemas.microsoft.com/office/drawing/2014/main" id="{54C28A9E-5513-58C8-1F6C-F620AD761514}"/>
              </a:ext>
            </a:extLst>
          </p:cNvPr>
          <p:cNvSpPr>
            <a:spLocks noGrp="1"/>
          </p:cNvSpPr>
          <p:nvPr>
            <p:ph type="body" sz="half" idx="2"/>
          </p:nvPr>
        </p:nvSpPr>
        <p:spPr/>
        <p:txBody>
          <a:bodyPr/>
          <a:lstStyle/>
          <a:p>
            <a:r>
              <a:rPr lang="en-US" dirty="0">
                <a:hlinkClick r:id="rId2"/>
              </a:rPr>
              <a:t>https://www.monroe2boces.org/Downloads/PD%20Reporting%20Level%200%20Flow%20Updated%20%20KB.jpg</a:t>
            </a:r>
            <a:endParaRPr lang="en-US" dirty="0"/>
          </a:p>
          <a:p>
            <a:endParaRPr lang="en-US" dirty="0"/>
          </a:p>
        </p:txBody>
      </p:sp>
      <p:sp>
        <p:nvSpPr>
          <p:cNvPr id="5" name="Date Placeholder 4">
            <a:extLst>
              <a:ext uri="{FF2B5EF4-FFF2-40B4-BE49-F238E27FC236}">
                <a16:creationId xmlns:a16="http://schemas.microsoft.com/office/drawing/2014/main" id="{1282AAAD-21C3-7D80-C932-0E4907787F61}"/>
              </a:ext>
            </a:extLst>
          </p:cNvPr>
          <p:cNvSpPr>
            <a:spLocks noGrp="1"/>
          </p:cNvSpPr>
          <p:nvPr>
            <p:ph type="dt" sz="half" idx="10"/>
          </p:nvPr>
        </p:nvSpPr>
        <p:spPr/>
        <p:txBody>
          <a:bodyPr/>
          <a:lstStyle/>
          <a:p>
            <a:fld id="{7B8F203C-5781-48CD-9224-70F13B52BEE6}" type="datetime1">
              <a:rPr lang="en-US" smtClean="0"/>
              <a:t>10/18/2024</a:t>
            </a:fld>
            <a:endParaRPr lang="en-US" dirty="0"/>
          </a:p>
        </p:txBody>
      </p:sp>
      <p:sp>
        <p:nvSpPr>
          <p:cNvPr id="6" name="Slide Number Placeholder 5">
            <a:extLst>
              <a:ext uri="{FF2B5EF4-FFF2-40B4-BE49-F238E27FC236}">
                <a16:creationId xmlns:a16="http://schemas.microsoft.com/office/drawing/2014/main" id="{C688647A-4977-DEAC-F8A5-A22591F4A280}"/>
              </a:ext>
            </a:extLst>
          </p:cNvPr>
          <p:cNvSpPr>
            <a:spLocks noGrp="1"/>
          </p:cNvSpPr>
          <p:nvPr>
            <p:ph type="sldNum" sz="quarter" idx="12"/>
          </p:nvPr>
        </p:nvSpPr>
        <p:spPr/>
        <p:txBody>
          <a:bodyPr/>
          <a:lstStyle/>
          <a:p>
            <a:fld id="{4FAB73BC-B049-4115-A692-8D63A059BFB8}" type="slidenum">
              <a:rPr lang="en-US" smtClean="0"/>
              <a:pPr/>
              <a:t>31</a:t>
            </a:fld>
            <a:endParaRPr lang="en-US" dirty="0"/>
          </a:p>
        </p:txBody>
      </p:sp>
      <p:pic>
        <p:nvPicPr>
          <p:cNvPr id="9" name="Content Placeholder 8">
            <a:extLst>
              <a:ext uri="{FF2B5EF4-FFF2-40B4-BE49-F238E27FC236}">
                <a16:creationId xmlns:a16="http://schemas.microsoft.com/office/drawing/2014/main" id="{280F7D5A-A147-E0F7-045B-A19FFAF04CA9}"/>
              </a:ext>
            </a:extLst>
          </p:cNvPr>
          <p:cNvPicPr>
            <a:picLocks noGrp="1" noChangeAspect="1"/>
          </p:cNvPicPr>
          <p:nvPr>
            <p:ph idx="1"/>
          </p:nvPr>
        </p:nvPicPr>
        <p:blipFill>
          <a:blip r:embed="rId3"/>
          <a:stretch>
            <a:fillRect/>
          </a:stretch>
        </p:blipFill>
        <p:spPr>
          <a:xfrm>
            <a:off x="4106098" y="261257"/>
            <a:ext cx="8066804" cy="6270172"/>
          </a:xfrm>
        </p:spPr>
      </p:pic>
    </p:spTree>
    <p:extLst>
      <p:ext uri="{BB962C8B-B14F-4D97-AF65-F5344CB8AC3E}">
        <p14:creationId xmlns:p14="http://schemas.microsoft.com/office/powerpoint/2010/main" val="3296031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102174-BF83-8016-F5C2-1821BF89DFB7}"/>
              </a:ext>
            </a:extLst>
          </p:cNvPr>
          <p:cNvSpPr>
            <a:spLocks noGrp="1"/>
          </p:cNvSpPr>
          <p:nvPr>
            <p:ph type="title"/>
          </p:nvPr>
        </p:nvSpPr>
        <p:spPr/>
        <p:txBody>
          <a:bodyPr/>
          <a:lstStyle/>
          <a:p>
            <a:r>
              <a:rPr lang="en-US" dirty="0"/>
              <a:t>Summer School Program Services</a:t>
            </a:r>
          </a:p>
        </p:txBody>
      </p:sp>
      <p:sp>
        <p:nvSpPr>
          <p:cNvPr id="7" name="Content Placeholder 6">
            <a:extLst>
              <a:ext uri="{FF2B5EF4-FFF2-40B4-BE49-F238E27FC236}">
                <a16:creationId xmlns:a16="http://schemas.microsoft.com/office/drawing/2014/main" id="{6BD977F2-F76E-080D-299B-F399967B07D8}"/>
              </a:ext>
            </a:extLst>
          </p:cNvPr>
          <p:cNvSpPr>
            <a:spLocks noGrp="1"/>
          </p:cNvSpPr>
          <p:nvPr>
            <p:ph sz="half" idx="1"/>
          </p:nvPr>
        </p:nvSpPr>
        <p:spPr/>
        <p:txBody>
          <a:bodyPr/>
          <a:lstStyle/>
          <a:p>
            <a:r>
              <a:rPr lang="en-US" dirty="0"/>
              <a:t>Students who attended a summer school program to</a:t>
            </a:r>
          </a:p>
          <a:p>
            <a:pPr lvl="1"/>
            <a:r>
              <a:rPr lang="en-US" dirty="0"/>
              <a:t>Earn credit for a course</a:t>
            </a:r>
          </a:p>
          <a:p>
            <a:pPr lvl="2"/>
            <a:r>
              <a:rPr lang="en-US" dirty="0"/>
              <a:t>New</a:t>
            </a:r>
          </a:p>
          <a:p>
            <a:pPr lvl="2"/>
            <a:r>
              <a:rPr lang="en-US" dirty="0"/>
              <a:t>Credit recovery</a:t>
            </a:r>
          </a:p>
          <a:p>
            <a:pPr lvl="1"/>
            <a:r>
              <a:rPr lang="en-US" dirty="0"/>
              <a:t>Regents Review Class</a:t>
            </a:r>
          </a:p>
          <a:p>
            <a:pPr lvl="1"/>
            <a:r>
              <a:rPr lang="en-US" dirty="0"/>
              <a:t>Elementary students in a summer AIS-type class</a:t>
            </a:r>
          </a:p>
          <a:p>
            <a:r>
              <a:rPr lang="en-US" dirty="0"/>
              <a:t>NOT ESY</a:t>
            </a:r>
          </a:p>
          <a:p>
            <a:r>
              <a:rPr lang="en-US" dirty="0"/>
              <a:t>Data due </a:t>
            </a:r>
            <a:r>
              <a:rPr lang="en-US" dirty="0">
                <a:highlight>
                  <a:srgbClr val="FFFF00"/>
                </a:highlight>
              </a:rPr>
              <a:t>Thursday, August 14</a:t>
            </a:r>
          </a:p>
          <a:p>
            <a:endParaRPr lang="en-US" dirty="0"/>
          </a:p>
        </p:txBody>
      </p:sp>
      <p:sp>
        <p:nvSpPr>
          <p:cNvPr id="4" name="Date Placeholder 3">
            <a:extLst>
              <a:ext uri="{FF2B5EF4-FFF2-40B4-BE49-F238E27FC236}">
                <a16:creationId xmlns:a16="http://schemas.microsoft.com/office/drawing/2014/main" id="{999CE3E4-D2DC-B997-A21E-D17A6CE4D53B}"/>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21073F23-FE22-3943-413A-3E459053D94D}"/>
              </a:ext>
            </a:extLst>
          </p:cNvPr>
          <p:cNvSpPr>
            <a:spLocks noGrp="1"/>
          </p:cNvSpPr>
          <p:nvPr>
            <p:ph type="sldNum" sz="quarter" idx="12"/>
          </p:nvPr>
        </p:nvSpPr>
        <p:spPr/>
        <p:txBody>
          <a:bodyPr/>
          <a:lstStyle/>
          <a:p>
            <a:fld id="{4CE482DC-2269-4F26-9D2A-7E44B1A4CD85}" type="slidenum">
              <a:rPr lang="en-US" smtClean="0"/>
              <a:t>32</a:t>
            </a:fld>
            <a:endParaRPr lang="en-US" dirty="0"/>
          </a:p>
        </p:txBody>
      </p:sp>
      <p:graphicFrame>
        <p:nvGraphicFramePr>
          <p:cNvPr id="11" name="Content Placeholder 8">
            <a:extLst>
              <a:ext uri="{FF2B5EF4-FFF2-40B4-BE49-F238E27FC236}">
                <a16:creationId xmlns:a16="http://schemas.microsoft.com/office/drawing/2014/main" id="{F653F48F-F9EC-7C5D-D6B7-83932CF5E664}"/>
              </a:ext>
            </a:extLst>
          </p:cNvPr>
          <p:cNvGraphicFramePr>
            <a:graphicFrameLocks noGrp="1"/>
          </p:cNvGraphicFramePr>
          <p:nvPr>
            <p:ph sz="half" idx="2"/>
            <p:extLst>
              <p:ext uri="{D42A27DB-BD31-4B8C-83A1-F6EECF244321}">
                <p14:modId xmlns:p14="http://schemas.microsoft.com/office/powerpoint/2010/main" val="3808434992"/>
              </p:ext>
            </p:extLst>
          </p:nvPr>
        </p:nvGraphicFramePr>
        <p:xfrm>
          <a:off x="6559237" y="1845734"/>
          <a:ext cx="3997233" cy="3361509"/>
        </p:xfrm>
        <a:graphic>
          <a:graphicData uri="http://schemas.openxmlformats.org/drawingml/2006/table">
            <a:tbl>
              <a:tblPr firstRow="1" firstCol="1" lastRow="1" lastCol="1" bandRow="1" bandCol="1"/>
              <a:tblGrid>
                <a:gridCol w="2542900">
                  <a:extLst>
                    <a:ext uri="{9D8B030D-6E8A-4147-A177-3AD203B41FA5}">
                      <a16:colId xmlns:a16="http://schemas.microsoft.com/office/drawing/2014/main" val="3604304926"/>
                    </a:ext>
                  </a:extLst>
                </a:gridCol>
                <a:gridCol w="600891">
                  <a:extLst>
                    <a:ext uri="{9D8B030D-6E8A-4147-A177-3AD203B41FA5}">
                      <a16:colId xmlns:a16="http://schemas.microsoft.com/office/drawing/2014/main" val="790035089"/>
                    </a:ext>
                  </a:extLst>
                </a:gridCol>
                <a:gridCol w="217715">
                  <a:extLst>
                    <a:ext uri="{9D8B030D-6E8A-4147-A177-3AD203B41FA5}">
                      <a16:colId xmlns:a16="http://schemas.microsoft.com/office/drawing/2014/main" val="1069490047"/>
                    </a:ext>
                  </a:extLst>
                </a:gridCol>
                <a:gridCol w="635727">
                  <a:extLst>
                    <a:ext uri="{9D8B030D-6E8A-4147-A177-3AD203B41FA5}">
                      <a16:colId xmlns:a16="http://schemas.microsoft.com/office/drawing/2014/main" val="78573711"/>
                    </a:ext>
                  </a:extLst>
                </a:gridCol>
              </a:tblGrid>
              <a:tr h="256725">
                <a:tc rowSpan="2">
                  <a:txBody>
                    <a:bodyPr/>
                    <a:lstStyle/>
                    <a:p>
                      <a:pPr marL="869950" marR="852805" algn="ctr">
                        <a:lnSpc>
                          <a:spcPts val="1285"/>
                        </a:lnSpc>
                        <a:spcBef>
                          <a:spcPts val="0"/>
                        </a:spcBef>
                        <a:spcAft>
                          <a:spcPts val="0"/>
                        </a:spcAft>
                      </a:pPr>
                      <a:r>
                        <a:rPr lang="en-US" sz="1100" b="1" dirty="0">
                          <a:effectLst/>
                          <a:latin typeface="Bookman Old Style" panose="02050604050505020204" pitchFamily="18" charset="0"/>
                          <a:ea typeface="Bookman Old Style" panose="02050604050505020204" pitchFamily="18" charset="0"/>
                          <a:cs typeface="Bookman Old Style" panose="02050604050505020204" pitchFamily="18" charset="0"/>
                        </a:rPr>
                        <a:t>Program</a:t>
                      </a:r>
                      <a:endPar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347345" marR="0" algn="l">
                        <a:lnSpc>
                          <a:spcPts val="1180"/>
                        </a:lnSpc>
                        <a:spcBef>
                          <a:spcPts val="0"/>
                        </a:spcBef>
                        <a:spcAft>
                          <a:spcPts val="0"/>
                        </a:spcAft>
                      </a:pPr>
                      <a:r>
                        <a:rPr lang="en-US" sz="1100" b="1">
                          <a:solidFill>
                            <a:srgbClr val="000000"/>
                          </a:solidFill>
                          <a:effectLst/>
                          <a:latin typeface="Bookman Old Style" panose="02050604050505020204" pitchFamily="18" charset="0"/>
                          <a:ea typeface="Bookman Old Style" panose="02050604050505020204" pitchFamily="18" charset="0"/>
                          <a:cs typeface="Bookman Old Style" panose="02050604050505020204" pitchFamily="18" charset="0"/>
                        </a:rPr>
                        <a:t>Reason</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1396645"/>
                  </a:ext>
                </a:extLst>
              </a:tr>
              <a:tr h="258732">
                <a:tc vMerge="1">
                  <a:txBody>
                    <a:bodyPr/>
                    <a:lstStyle/>
                    <a:p>
                      <a:endParaRPr lang="en-US"/>
                    </a:p>
                  </a:txBody>
                  <a:tcPr/>
                </a:tc>
                <a:tc>
                  <a:txBody>
                    <a:bodyPr/>
                    <a:lstStyle/>
                    <a:p>
                      <a:pPr marL="8890" marR="0" algn="ctr">
                        <a:lnSpc>
                          <a:spcPts val="1190"/>
                        </a:lnSpc>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marR="0" algn="ctr">
                        <a:lnSpc>
                          <a:spcPts val="1190"/>
                        </a:lnSpc>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512616"/>
                  </a:ext>
                </a:extLst>
              </a:tr>
              <a:tr h="258732">
                <a:tc>
                  <a:txBody>
                    <a:bodyPr/>
                    <a:lstStyle/>
                    <a:p>
                      <a:pPr marL="80645" marR="0" algn="l">
                        <a:lnSpc>
                          <a:spcPts val="1190"/>
                        </a:lnSpc>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English Language Arts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0"/>
                        </a:lnSpc>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2751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0"/>
                        </a:lnSpc>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2861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429191"/>
                  </a:ext>
                </a:extLst>
              </a:tr>
              <a:tr h="258732">
                <a:tc>
                  <a:txBody>
                    <a:bodyPr/>
                    <a:lstStyle/>
                    <a:p>
                      <a:pPr marL="80645" marR="0" algn="l">
                        <a:lnSpc>
                          <a:spcPts val="1190"/>
                        </a:lnSpc>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Mathematics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0"/>
                        </a:lnSpc>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0"/>
                        </a:lnSpc>
                        <a:spcBef>
                          <a:spcPts val="5"/>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2862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973933"/>
                  </a:ext>
                </a:extLst>
              </a:tr>
              <a:tr h="258732">
                <a:tc>
                  <a:txBody>
                    <a:bodyPr/>
                    <a:lstStyle/>
                    <a:p>
                      <a:pPr marL="80645" marR="0" algn="l">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Science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2863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68891"/>
                  </a:ext>
                </a:extLst>
              </a:tr>
              <a:tr h="258732">
                <a:tc>
                  <a:txBody>
                    <a:bodyPr/>
                    <a:lstStyle/>
                    <a:p>
                      <a:pPr marL="80645" marR="0" algn="l">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Social Studies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2864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015585"/>
                  </a:ext>
                </a:extLst>
              </a:tr>
              <a:tr h="258732">
                <a:tc>
                  <a:txBody>
                    <a:bodyPr/>
                    <a:lstStyle/>
                    <a:p>
                      <a:pPr marL="80645" marR="0" algn="l">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Technology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2865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817435"/>
                  </a:ext>
                </a:extLst>
              </a:tr>
              <a:tr h="258732">
                <a:tc>
                  <a:txBody>
                    <a:bodyPr/>
                    <a:lstStyle/>
                    <a:p>
                      <a:pPr marL="80645" marR="0" algn="l">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The Arts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2866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52778"/>
                  </a:ext>
                </a:extLst>
              </a:tr>
              <a:tr h="258732">
                <a:tc>
                  <a:txBody>
                    <a:bodyPr/>
                    <a:lstStyle/>
                    <a:p>
                      <a:pPr marL="80645" marR="0" algn="l">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Languages Other Than English</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2757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2867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20637"/>
                  </a:ext>
                </a:extLst>
              </a:tr>
              <a:tr h="258732">
                <a:tc>
                  <a:txBody>
                    <a:bodyPr/>
                    <a:lstStyle/>
                    <a:p>
                      <a:pPr marL="80645" marR="0" algn="l">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Health</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2868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02346"/>
                  </a:ext>
                </a:extLst>
              </a:tr>
              <a:tr h="258732">
                <a:tc>
                  <a:txBody>
                    <a:bodyPr/>
                    <a:lstStyle/>
                    <a:p>
                      <a:pPr marL="80645" marR="0" algn="l">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Physical education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2759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2869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14806"/>
                  </a:ext>
                </a:extLst>
              </a:tr>
              <a:tr h="258732">
                <a:tc>
                  <a:txBody>
                    <a:bodyPr/>
                    <a:lstStyle/>
                    <a:p>
                      <a:pPr marL="80645" marR="0" algn="l">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Driver Education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2870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956817"/>
                  </a:ext>
                </a:extLst>
              </a:tr>
              <a:tr h="258732">
                <a:tc>
                  <a:txBody>
                    <a:bodyPr/>
                    <a:lstStyle/>
                    <a:p>
                      <a:pPr marL="80645" marR="0" algn="l">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Other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a:effectLst/>
                          <a:latin typeface="Bookman Old Style" panose="02050604050505020204" pitchFamily="18" charset="0"/>
                          <a:ea typeface="Bookman Old Style" panose="02050604050505020204" pitchFamily="18" charset="0"/>
                          <a:cs typeface="Bookman Old Style" panose="02050604050505020204" pitchFamily="18" charset="0"/>
                        </a:rPr>
                        <a:t>2761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190"/>
                        </a:lnSpc>
                        <a:spcBef>
                          <a:spcPts val="0"/>
                        </a:spcBef>
                        <a:spcAft>
                          <a:spcPts val="0"/>
                        </a:spcAft>
                      </a:pPr>
                      <a:r>
                        <a:rPr lang="en-US" sz="900">
                          <a:effectLst/>
                          <a:latin typeface="Times New Roman" panose="02020603050405020304" pitchFamily="18" charset="0"/>
                          <a:ea typeface="Bookman Old Style" panose="02050604050505020204" pitchFamily="18" charset="0"/>
                          <a:cs typeface="Bookman Old Style" panose="02050604050505020204" pitchFamily="18" charset="0"/>
                        </a:rPr>
                        <a:t> </a:t>
                      </a:r>
                      <a:endParaRPr lang="en-US"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67945" algn="ctr">
                        <a:lnSpc>
                          <a:spcPts val="1195"/>
                        </a:lnSpc>
                        <a:spcBef>
                          <a:spcPts val="0"/>
                        </a:spcBef>
                        <a:spcAft>
                          <a:spcPts val="0"/>
                        </a:spcAft>
                      </a:pPr>
                      <a:r>
                        <a:rPr lang="en-US" sz="1100" dirty="0">
                          <a:effectLst/>
                          <a:latin typeface="Bookman Old Style" panose="02050604050505020204" pitchFamily="18" charset="0"/>
                          <a:ea typeface="Bookman Old Style" panose="02050604050505020204" pitchFamily="18" charset="0"/>
                          <a:cs typeface="Bookman Old Style" panose="02050604050505020204" pitchFamily="18" charset="0"/>
                        </a:rPr>
                        <a:t>2871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524030"/>
                  </a:ext>
                </a:extLst>
              </a:tr>
            </a:tbl>
          </a:graphicData>
        </a:graphic>
      </p:graphicFrame>
    </p:spTree>
    <p:extLst>
      <p:ext uri="{BB962C8B-B14F-4D97-AF65-F5344CB8AC3E}">
        <p14:creationId xmlns:p14="http://schemas.microsoft.com/office/powerpoint/2010/main" val="1535434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349E-68E4-BB76-6D22-8AF73F833B8D}"/>
              </a:ext>
            </a:extLst>
          </p:cNvPr>
          <p:cNvSpPr>
            <a:spLocks noGrp="1"/>
          </p:cNvSpPr>
          <p:nvPr>
            <p:ph type="title"/>
          </p:nvPr>
        </p:nvSpPr>
        <p:spPr/>
        <p:txBody>
          <a:bodyPr/>
          <a:lstStyle/>
          <a:p>
            <a:r>
              <a:rPr lang="en-US" dirty="0"/>
              <a:t>Staff Data (Districts, BOCES, &amp; Charters)</a:t>
            </a:r>
          </a:p>
        </p:txBody>
      </p:sp>
      <p:sp>
        <p:nvSpPr>
          <p:cNvPr id="3" name="Content Placeholder 2">
            <a:extLst>
              <a:ext uri="{FF2B5EF4-FFF2-40B4-BE49-F238E27FC236}">
                <a16:creationId xmlns:a16="http://schemas.microsoft.com/office/drawing/2014/main" id="{F43DB4F1-BB00-8EDD-9B36-F689194EB607}"/>
              </a:ext>
            </a:extLst>
          </p:cNvPr>
          <p:cNvSpPr>
            <a:spLocks noGrp="1"/>
          </p:cNvSpPr>
          <p:nvPr>
            <p:ph idx="1"/>
          </p:nvPr>
        </p:nvSpPr>
        <p:spPr>
          <a:xfrm>
            <a:off x="1097280" y="1452778"/>
            <a:ext cx="5107577" cy="3694174"/>
          </a:xfrm>
        </p:spPr>
        <p:txBody>
          <a:bodyPr>
            <a:normAutofit/>
          </a:bodyPr>
          <a:lstStyle/>
          <a:p>
            <a:r>
              <a:rPr lang="en-US" dirty="0"/>
              <a:t>Staff Snapshot </a:t>
            </a:r>
          </a:p>
          <a:p>
            <a:r>
              <a:rPr lang="en-US" dirty="0"/>
              <a:t>Staff Assignment</a:t>
            </a:r>
          </a:p>
          <a:p>
            <a:pPr lvl="1"/>
            <a:r>
              <a:rPr lang="en-US" dirty="0"/>
              <a:t>Staff Assignment Codes &amp; Descriptions - Page 181</a:t>
            </a:r>
          </a:p>
          <a:p>
            <a:pPr lvl="1"/>
            <a:r>
              <a:rPr lang="en-US" dirty="0"/>
              <a:t>Principal – 1100</a:t>
            </a:r>
          </a:p>
          <a:p>
            <a:pPr lvl="1"/>
            <a:r>
              <a:rPr lang="en-US" dirty="0"/>
              <a:t>Assistant Principal – 1200</a:t>
            </a:r>
          </a:p>
          <a:p>
            <a:pPr lvl="1"/>
            <a:r>
              <a:rPr lang="en-US" dirty="0"/>
              <a:t>Behavior Analyst – 2024</a:t>
            </a:r>
          </a:p>
          <a:p>
            <a:pPr lvl="1"/>
            <a:r>
              <a:rPr lang="en-US" dirty="0"/>
              <a:t>Use grade level “ALL” unless staff is a principal who is only responsible for some grades</a:t>
            </a:r>
          </a:p>
          <a:p>
            <a:r>
              <a:rPr lang="en-US" dirty="0"/>
              <a:t>Data due </a:t>
            </a:r>
            <a:r>
              <a:rPr lang="en-US" dirty="0">
                <a:highlight>
                  <a:srgbClr val="FFFF00"/>
                </a:highlight>
              </a:rPr>
              <a:t>Thursday, November 14</a:t>
            </a:r>
          </a:p>
        </p:txBody>
      </p:sp>
      <p:sp>
        <p:nvSpPr>
          <p:cNvPr id="4" name="Date Placeholder 3">
            <a:extLst>
              <a:ext uri="{FF2B5EF4-FFF2-40B4-BE49-F238E27FC236}">
                <a16:creationId xmlns:a16="http://schemas.microsoft.com/office/drawing/2014/main" id="{21A67782-5028-62EC-E343-6EBCEFEC4574}"/>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91B02F38-4D40-CC85-3D2D-1FAD699F00E4}"/>
              </a:ext>
            </a:extLst>
          </p:cNvPr>
          <p:cNvSpPr>
            <a:spLocks noGrp="1"/>
          </p:cNvSpPr>
          <p:nvPr>
            <p:ph type="sldNum" sz="quarter" idx="12"/>
          </p:nvPr>
        </p:nvSpPr>
        <p:spPr/>
        <p:txBody>
          <a:bodyPr/>
          <a:lstStyle/>
          <a:p>
            <a:fld id="{4CE482DC-2269-4F26-9D2A-7E44B1A4CD85}" type="slidenum">
              <a:rPr lang="en-US" smtClean="0"/>
              <a:t>33</a:t>
            </a:fld>
            <a:endParaRPr lang="en-US" dirty="0"/>
          </a:p>
        </p:txBody>
      </p:sp>
      <p:pic>
        <p:nvPicPr>
          <p:cNvPr id="8" name="Picture 7">
            <a:extLst>
              <a:ext uri="{FF2B5EF4-FFF2-40B4-BE49-F238E27FC236}">
                <a16:creationId xmlns:a16="http://schemas.microsoft.com/office/drawing/2014/main" id="{37B9F00A-D4CB-5D25-DB9F-100EFBC21536}"/>
              </a:ext>
            </a:extLst>
          </p:cNvPr>
          <p:cNvPicPr>
            <a:picLocks noChangeAspect="1"/>
          </p:cNvPicPr>
          <p:nvPr/>
        </p:nvPicPr>
        <p:blipFill>
          <a:blip r:embed="rId2"/>
          <a:stretch>
            <a:fillRect/>
          </a:stretch>
        </p:blipFill>
        <p:spPr>
          <a:xfrm>
            <a:off x="6379710" y="1452777"/>
            <a:ext cx="5418124" cy="3694175"/>
          </a:xfrm>
          <a:prstGeom prst="rect">
            <a:avLst/>
          </a:prstGeom>
          <a:ln>
            <a:solidFill>
              <a:schemeClr val="tx1"/>
            </a:solidFill>
          </a:ln>
        </p:spPr>
      </p:pic>
    </p:spTree>
    <p:extLst>
      <p:ext uri="{BB962C8B-B14F-4D97-AF65-F5344CB8AC3E}">
        <p14:creationId xmlns:p14="http://schemas.microsoft.com/office/powerpoint/2010/main" val="1153384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FBCB-ABFF-80E7-D696-198F4703EB43}"/>
              </a:ext>
            </a:extLst>
          </p:cNvPr>
          <p:cNvSpPr>
            <a:spLocks noGrp="1"/>
          </p:cNvSpPr>
          <p:nvPr>
            <p:ph type="title"/>
          </p:nvPr>
        </p:nvSpPr>
        <p:spPr/>
        <p:txBody>
          <a:bodyPr/>
          <a:lstStyle/>
          <a:p>
            <a:r>
              <a:rPr lang="en-US" dirty="0"/>
              <a:t>CIA/SCEE (Districts, BOCES, &amp; Charters)</a:t>
            </a:r>
          </a:p>
        </p:txBody>
      </p:sp>
      <p:sp>
        <p:nvSpPr>
          <p:cNvPr id="3" name="Content Placeholder 2">
            <a:extLst>
              <a:ext uri="{FF2B5EF4-FFF2-40B4-BE49-F238E27FC236}">
                <a16:creationId xmlns:a16="http://schemas.microsoft.com/office/drawing/2014/main" id="{412FE936-ABCD-D472-4905-13C2A1521E0A}"/>
              </a:ext>
            </a:extLst>
          </p:cNvPr>
          <p:cNvSpPr>
            <a:spLocks noGrp="1"/>
          </p:cNvSpPr>
          <p:nvPr>
            <p:ph idx="1"/>
          </p:nvPr>
        </p:nvSpPr>
        <p:spPr>
          <a:xfrm>
            <a:off x="1097280" y="1845734"/>
            <a:ext cx="5246370" cy="4023360"/>
          </a:xfrm>
        </p:spPr>
        <p:txBody>
          <a:bodyPr/>
          <a:lstStyle/>
          <a:p>
            <a:r>
              <a:rPr lang="en-US" dirty="0"/>
              <a:t>Course Instructor Assignment</a:t>
            </a:r>
          </a:p>
          <a:p>
            <a:pPr lvl="1"/>
            <a:r>
              <a:rPr lang="en-US" dirty="0"/>
              <a:t>Connects teachers to courses</a:t>
            </a:r>
          </a:p>
          <a:p>
            <a:r>
              <a:rPr lang="en-US" dirty="0"/>
              <a:t>Student Class Entry/Exit</a:t>
            </a:r>
          </a:p>
          <a:p>
            <a:pPr lvl="1"/>
            <a:r>
              <a:rPr lang="en-US" dirty="0"/>
              <a:t>Connects students to teachers</a:t>
            </a:r>
          </a:p>
          <a:p>
            <a:r>
              <a:rPr lang="en-US" dirty="0"/>
              <a:t>Must have Staff Snapshot loaded in Level 0 before you can load CIA</a:t>
            </a:r>
          </a:p>
          <a:p>
            <a:r>
              <a:rPr lang="en-US" dirty="0"/>
              <a:t>Preliminary data due </a:t>
            </a:r>
            <a:r>
              <a:rPr lang="en-US" dirty="0">
                <a:highlight>
                  <a:srgbClr val="FFFF00"/>
                </a:highlight>
              </a:rPr>
              <a:t>Thursday, January 23</a:t>
            </a:r>
          </a:p>
          <a:p>
            <a:r>
              <a:rPr lang="en-US" dirty="0"/>
              <a:t>Final data due </a:t>
            </a:r>
            <a:r>
              <a:rPr lang="en-US" dirty="0">
                <a:highlight>
                  <a:srgbClr val="FFFF00"/>
                </a:highlight>
              </a:rPr>
              <a:t>Thursday, May 15</a:t>
            </a:r>
          </a:p>
          <a:p>
            <a:endParaRPr lang="en-US" dirty="0"/>
          </a:p>
        </p:txBody>
      </p:sp>
      <p:sp>
        <p:nvSpPr>
          <p:cNvPr id="4" name="Date Placeholder 3">
            <a:extLst>
              <a:ext uri="{FF2B5EF4-FFF2-40B4-BE49-F238E27FC236}">
                <a16:creationId xmlns:a16="http://schemas.microsoft.com/office/drawing/2014/main" id="{B02F0180-0752-4912-25F3-614A8670EAAD}"/>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6A5C2F06-AC02-4BD2-AA01-237487B6E83E}"/>
              </a:ext>
            </a:extLst>
          </p:cNvPr>
          <p:cNvSpPr>
            <a:spLocks noGrp="1"/>
          </p:cNvSpPr>
          <p:nvPr>
            <p:ph type="sldNum" sz="quarter" idx="12"/>
          </p:nvPr>
        </p:nvSpPr>
        <p:spPr/>
        <p:txBody>
          <a:bodyPr/>
          <a:lstStyle/>
          <a:p>
            <a:fld id="{4CE482DC-2269-4F26-9D2A-7E44B1A4CD85}" type="slidenum">
              <a:rPr lang="en-US" smtClean="0"/>
              <a:t>34</a:t>
            </a:fld>
            <a:endParaRPr lang="en-US" dirty="0"/>
          </a:p>
        </p:txBody>
      </p:sp>
      <p:pic>
        <p:nvPicPr>
          <p:cNvPr id="6" name="Picture 5">
            <a:extLst>
              <a:ext uri="{FF2B5EF4-FFF2-40B4-BE49-F238E27FC236}">
                <a16:creationId xmlns:a16="http://schemas.microsoft.com/office/drawing/2014/main" id="{4888B6AA-F041-E20A-804A-C6D18C897165}"/>
              </a:ext>
            </a:extLst>
          </p:cNvPr>
          <p:cNvPicPr>
            <a:picLocks noChangeAspect="1"/>
          </p:cNvPicPr>
          <p:nvPr/>
        </p:nvPicPr>
        <p:blipFill>
          <a:blip r:embed="rId2"/>
          <a:stretch>
            <a:fillRect/>
          </a:stretch>
        </p:blipFill>
        <p:spPr>
          <a:xfrm>
            <a:off x="6343650" y="1517756"/>
            <a:ext cx="5122187" cy="4351338"/>
          </a:xfrm>
          <a:prstGeom prst="rect">
            <a:avLst/>
          </a:prstGeom>
          <a:ln>
            <a:solidFill>
              <a:srgbClr val="375B53"/>
            </a:solidFill>
          </a:ln>
        </p:spPr>
      </p:pic>
    </p:spTree>
    <p:extLst>
      <p:ext uri="{BB962C8B-B14F-4D97-AF65-F5344CB8AC3E}">
        <p14:creationId xmlns:p14="http://schemas.microsoft.com/office/powerpoint/2010/main" val="408992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6D0D-60D6-E42B-6C6A-BCFF328200B3}"/>
              </a:ext>
            </a:extLst>
          </p:cNvPr>
          <p:cNvSpPr>
            <a:spLocks noGrp="1"/>
          </p:cNvSpPr>
          <p:nvPr>
            <p:ph type="title"/>
          </p:nvPr>
        </p:nvSpPr>
        <p:spPr/>
        <p:txBody>
          <a:bodyPr>
            <a:noAutofit/>
          </a:bodyPr>
          <a:lstStyle/>
          <a:p>
            <a:r>
              <a:rPr lang="en-US" sz="3600" dirty="0"/>
              <a:t>Student Digital Resources (District, BOCES, &amp; Charters)</a:t>
            </a:r>
          </a:p>
        </p:txBody>
      </p:sp>
      <p:sp>
        <p:nvSpPr>
          <p:cNvPr id="3" name="Content Placeholder 2">
            <a:extLst>
              <a:ext uri="{FF2B5EF4-FFF2-40B4-BE49-F238E27FC236}">
                <a16:creationId xmlns:a16="http://schemas.microsoft.com/office/drawing/2014/main" id="{F0745E96-0611-224A-53CD-F6A1C4DD9DBA}"/>
              </a:ext>
            </a:extLst>
          </p:cNvPr>
          <p:cNvSpPr>
            <a:spLocks noGrp="1"/>
          </p:cNvSpPr>
          <p:nvPr>
            <p:ph idx="1"/>
          </p:nvPr>
        </p:nvSpPr>
        <p:spPr/>
        <p:txBody>
          <a:bodyPr/>
          <a:lstStyle/>
          <a:p>
            <a:r>
              <a:rPr lang="en-US" dirty="0"/>
              <a:t>Annual and ongoing collection</a:t>
            </a:r>
          </a:p>
          <a:p>
            <a:r>
              <a:rPr lang="en-US" dirty="0"/>
              <a:t>A survey seeking to learn more about student access to technology at home</a:t>
            </a:r>
          </a:p>
          <a:p>
            <a:r>
              <a:rPr lang="en-US" dirty="0"/>
              <a:t>Survey is for parents/guardians, but you can survey students as well</a:t>
            </a:r>
          </a:p>
          <a:p>
            <a:r>
              <a:rPr lang="en-US" dirty="0"/>
              <a:t>Data due </a:t>
            </a:r>
            <a:r>
              <a:rPr lang="en-US" dirty="0">
                <a:highlight>
                  <a:srgbClr val="FFFF00"/>
                </a:highlight>
              </a:rPr>
              <a:t>Thursday, January 23</a:t>
            </a:r>
          </a:p>
          <a:p>
            <a:pPr marL="0" indent="0">
              <a:buNone/>
            </a:pPr>
            <a:endParaRPr lang="en-US" dirty="0"/>
          </a:p>
        </p:txBody>
      </p:sp>
      <p:sp>
        <p:nvSpPr>
          <p:cNvPr id="4" name="Date Placeholder 3">
            <a:extLst>
              <a:ext uri="{FF2B5EF4-FFF2-40B4-BE49-F238E27FC236}">
                <a16:creationId xmlns:a16="http://schemas.microsoft.com/office/drawing/2014/main" id="{C892D447-81B2-6A37-2A4F-6045BA7EC23D}"/>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DC62CC96-1811-CAEB-5DCB-AD0AFBAEFF60}"/>
              </a:ext>
            </a:extLst>
          </p:cNvPr>
          <p:cNvSpPr>
            <a:spLocks noGrp="1"/>
          </p:cNvSpPr>
          <p:nvPr>
            <p:ph type="sldNum" sz="quarter" idx="12"/>
          </p:nvPr>
        </p:nvSpPr>
        <p:spPr/>
        <p:txBody>
          <a:bodyPr/>
          <a:lstStyle/>
          <a:p>
            <a:fld id="{4CE482DC-2269-4F26-9D2A-7E44B1A4CD85}" type="slidenum">
              <a:rPr lang="en-US" smtClean="0"/>
              <a:t>35</a:t>
            </a:fld>
            <a:endParaRPr lang="en-US" dirty="0"/>
          </a:p>
        </p:txBody>
      </p:sp>
      <p:pic>
        <p:nvPicPr>
          <p:cNvPr id="6" name="Picture 5">
            <a:extLst>
              <a:ext uri="{FF2B5EF4-FFF2-40B4-BE49-F238E27FC236}">
                <a16:creationId xmlns:a16="http://schemas.microsoft.com/office/drawing/2014/main" id="{85EAB477-E2E2-8274-1323-122DBC470E1A}"/>
              </a:ext>
            </a:extLst>
          </p:cNvPr>
          <p:cNvPicPr>
            <a:picLocks noChangeAspect="1"/>
          </p:cNvPicPr>
          <p:nvPr/>
        </p:nvPicPr>
        <p:blipFill>
          <a:blip r:embed="rId2"/>
          <a:stretch>
            <a:fillRect/>
          </a:stretch>
        </p:blipFill>
        <p:spPr>
          <a:xfrm>
            <a:off x="1097280" y="3764332"/>
            <a:ext cx="9771428" cy="2104762"/>
          </a:xfrm>
          <a:prstGeom prst="rect">
            <a:avLst/>
          </a:prstGeom>
          <a:ln>
            <a:solidFill>
              <a:srgbClr val="375B53"/>
            </a:solidFill>
          </a:ln>
        </p:spPr>
      </p:pic>
    </p:spTree>
    <p:extLst>
      <p:ext uri="{BB962C8B-B14F-4D97-AF65-F5344CB8AC3E}">
        <p14:creationId xmlns:p14="http://schemas.microsoft.com/office/powerpoint/2010/main" val="1906453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5854-658D-0DF3-8B55-F4C4F16643F1}"/>
              </a:ext>
            </a:extLst>
          </p:cNvPr>
          <p:cNvSpPr>
            <a:spLocks noGrp="1"/>
          </p:cNvSpPr>
          <p:nvPr>
            <p:ph type="title"/>
          </p:nvPr>
        </p:nvSpPr>
        <p:spPr/>
        <p:txBody>
          <a:bodyPr/>
          <a:lstStyle/>
          <a:p>
            <a:r>
              <a:rPr lang="en-US" dirty="0"/>
              <a:t>NYSESLAT Pre-ID Data</a:t>
            </a:r>
          </a:p>
        </p:txBody>
      </p:sp>
      <p:sp>
        <p:nvSpPr>
          <p:cNvPr id="3" name="Content Placeholder 2">
            <a:extLst>
              <a:ext uri="{FF2B5EF4-FFF2-40B4-BE49-F238E27FC236}">
                <a16:creationId xmlns:a16="http://schemas.microsoft.com/office/drawing/2014/main" id="{9DF9A4B3-E81A-1D23-B0A3-EC67E454517D}"/>
              </a:ext>
            </a:extLst>
          </p:cNvPr>
          <p:cNvSpPr>
            <a:spLocks noGrp="1"/>
          </p:cNvSpPr>
          <p:nvPr>
            <p:ph idx="1"/>
          </p:nvPr>
        </p:nvSpPr>
        <p:spPr/>
        <p:txBody>
          <a:bodyPr/>
          <a:lstStyle/>
          <a:p>
            <a:r>
              <a:rPr lang="en-US" dirty="0"/>
              <a:t>Must report all 0231 - ELL Eligible and ELL Programs</a:t>
            </a:r>
          </a:p>
          <a:p>
            <a:r>
              <a:rPr lang="en-US" dirty="0"/>
              <a:t>ELL Eligible data is used by NYSED to identify students who need to take the NYSESLAT exam</a:t>
            </a:r>
          </a:p>
          <a:p>
            <a:r>
              <a:rPr lang="en-US" dirty="0"/>
              <a:t>If your data isn’t in L2RPT then you will not get pre-printed labels for your NYSESLAT answer sheets</a:t>
            </a:r>
          </a:p>
          <a:p>
            <a:r>
              <a:rPr lang="en-US" dirty="0"/>
              <a:t>Data is due </a:t>
            </a:r>
            <a:r>
              <a:rPr lang="en-US" dirty="0">
                <a:highlight>
                  <a:srgbClr val="FFFF00"/>
                </a:highlight>
              </a:rPr>
              <a:t>Thursday, </a:t>
            </a:r>
            <a:r>
              <a:rPr lang="en-US">
                <a:highlight>
                  <a:srgbClr val="FFFF00"/>
                </a:highlight>
              </a:rPr>
              <a:t>February ??</a:t>
            </a:r>
            <a:endParaRPr lang="en-US" dirty="0">
              <a:highlight>
                <a:srgbClr val="FFFF00"/>
              </a:highlight>
            </a:endParaRPr>
          </a:p>
        </p:txBody>
      </p:sp>
      <p:sp>
        <p:nvSpPr>
          <p:cNvPr id="4" name="Date Placeholder 3">
            <a:extLst>
              <a:ext uri="{FF2B5EF4-FFF2-40B4-BE49-F238E27FC236}">
                <a16:creationId xmlns:a16="http://schemas.microsoft.com/office/drawing/2014/main" id="{F0FC6701-3B26-6190-49C1-FFDF1DC296BD}"/>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A1C52C3E-7B9B-9337-1DDA-085F22FB5EEE}"/>
              </a:ext>
            </a:extLst>
          </p:cNvPr>
          <p:cNvSpPr>
            <a:spLocks noGrp="1"/>
          </p:cNvSpPr>
          <p:nvPr>
            <p:ph type="sldNum" sz="quarter" idx="12"/>
          </p:nvPr>
        </p:nvSpPr>
        <p:spPr/>
        <p:txBody>
          <a:bodyPr/>
          <a:lstStyle/>
          <a:p>
            <a:fld id="{4CE482DC-2269-4F26-9D2A-7E44B1A4CD85}" type="slidenum">
              <a:rPr lang="en-US" smtClean="0"/>
              <a:t>36</a:t>
            </a:fld>
            <a:endParaRPr lang="en-US" dirty="0"/>
          </a:p>
        </p:txBody>
      </p:sp>
    </p:spTree>
    <p:extLst>
      <p:ext uri="{BB962C8B-B14F-4D97-AF65-F5344CB8AC3E}">
        <p14:creationId xmlns:p14="http://schemas.microsoft.com/office/powerpoint/2010/main" val="52253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4C02-B0EC-F95E-7531-8919AC28E005}"/>
              </a:ext>
            </a:extLst>
          </p:cNvPr>
          <p:cNvSpPr>
            <a:spLocks noGrp="1"/>
          </p:cNvSpPr>
          <p:nvPr>
            <p:ph type="title"/>
          </p:nvPr>
        </p:nvSpPr>
        <p:spPr/>
        <p:txBody>
          <a:bodyPr/>
          <a:lstStyle/>
          <a:p>
            <a:r>
              <a:rPr lang="en-US" dirty="0"/>
              <a:t>Monthly Data Updates</a:t>
            </a:r>
          </a:p>
        </p:txBody>
      </p:sp>
      <p:sp>
        <p:nvSpPr>
          <p:cNvPr id="3" name="Content Placeholder 2">
            <a:extLst>
              <a:ext uri="{FF2B5EF4-FFF2-40B4-BE49-F238E27FC236}">
                <a16:creationId xmlns:a16="http://schemas.microsoft.com/office/drawing/2014/main" id="{66E9C5A7-F15E-FB8B-3214-8F6A2D2D9B78}"/>
              </a:ext>
            </a:extLst>
          </p:cNvPr>
          <p:cNvSpPr>
            <a:spLocks noGrp="1"/>
          </p:cNvSpPr>
          <p:nvPr>
            <p:ph idx="1"/>
          </p:nvPr>
        </p:nvSpPr>
        <p:spPr/>
        <p:txBody>
          <a:bodyPr>
            <a:normAutofit/>
          </a:bodyPr>
          <a:lstStyle/>
          <a:p>
            <a:r>
              <a:rPr lang="en-US" sz="2800" b="1" dirty="0"/>
              <a:t>Update Level 0 Data Monthly</a:t>
            </a:r>
          </a:p>
          <a:p>
            <a:r>
              <a:rPr lang="en-US" sz="3000" b="1" dirty="0"/>
              <a:t>Pay attention to MAARS Weekly Digest</a:t>
            </a:r>
          </a:p>
          <a:p>
            <a:pPr lvl="1"/>
            <a:r>
              <a:rPr lang="en-US" sz="2800" dirty="0"/>
              <a:t>3-8 CBT &amp; PBT data deadlines</a:t>
            </a:r>
          </a:p>
          <a:p>
            <a:pPr lvl="1"/>
            <a:r>
              <a:rPr lang="en-US" sz="2800" dirty="0"/>
              <a:t>Regents data deadlines</a:t>
            </a:r>
          </a:p>
          <a:p>
            <a:r>
              <a:rPr lang="en-US" sz="3000" b="1" dirty="0"/>
              <a:t>Level 0 Training Video: </a:t>
            </a:r>
            <a:r>
              <a:rPr lang="en-US" sz="3000" dirty="0">
                <a:hlinkClick r:id="rId2"/>
              </a:rPr>
              <a:t>https://www.monroe2boces.org/protected/SecuredAccess.aspx?redirect=RecordedWebinarsTrainings.aspx</a:t>
            </a:r>
            <a:endParaRPr lang="en-US" sz="3000" dirty="0"/>
          </a:p>
          <a:p>
            <a:pPr lvl="1"/>
            <a:r>
              <a:rPr lang="en-US" sz="2800" dirty="0"/>
              <a:t>Password: data</a:t>
            </a:r>
          </a:p>
        </p:txBody>
      </p:sp>
      <p:sp>
        <p:nvSpPr>
          <p:cNvPr id="4" name="Date Placeholder 3">
            <a:extLst>
              <a:ext uri="{FF2B5EF4-FFF2-40B4-BE49-F238E27FC236}">
                <a16:creationId xmlns:a16="http://schemas.microsoft.com/office/drawing/2014/main" id="{5D55D625-3EE1-EF73-A326-595025F3143F}"/>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E70F920D-2122-1743-AF84-1C84FD845487}"/>
              </a:ext>
            </a:extLst>
          </p:cNvPr>
          <p:cNvSpPr>
            <a:spLocks noGrp="1"/>
          </p:cNvSpPr>
          <p:nvPr>
            <p:ph type="sldNum" sz="quarter" idx="12"/>
          </p:nvPr>
        </p:nvSpPr>
        <p:spPr/>
        <p:txBody>
          <a:bodyPr/>
          <a:lstStyle/>
          <a:p>
            <a:fld id="{4CE482DC-2269-4F26-9D2A-7E44B1A4CD85}" type="slidenum">
              <a:rPr lang="en-US" smtClean="0"/>
              <a:t>37</a:t>
            </a:fld>
            <a:endParaRPr lang="en-US" dirty="0"/>
          </a:p>
        </p:txBody>
      </p:sp>
    </p:spTree>
    <p:extLst>
      <p:ext uri="{BB962C8B-B14F-4D97-AF65-F5344CB8AC3E}">
        <p14:creationId xmlns:p14="http://schemas.microsoft.com/office/powerpoint/2010/main" val="1816490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6907-1B04-2377-74B7-CB767BC19C48}"/>
              </a:ext>
            </a:extLst>
          </p:cNvPr>
          <p:cNvSpPr>
            <a:spLocks noGrp="1"/>
          </p:cNvSpPr>
          <p:nvPr>
            <p:ph type="title"/>
          </p:nvPr>
        </p:nvSpPr>
        <p:spPr/>
        <p:txBody>
          <a:bodyPr>
            <a:normAutofit fontScale="90000"/>
          </a:bodyPr>
          <a:lstStyle/>
          <a:p>
            <a:r>
              <a:rPr lang="en-US"/>
              <a:t>Questions?</a:t>
            </a:r>
          </a:p>
        </p:txBody>
      </p:sp>
      <p:sp>
        <p:nvSpPr>
          <p:cNvPr id="3" name="Date Placeholder 2">
            <a:extLst>
              <a:ext uri="{FF2B5EF4-FFF2-40B4-BE49-F238E27FC236}">
                <a16:creationId xmlns:a16="http://schemas.microsoft.com/office/drawing/2014/main" id="{848265C5-50D8-6042-C1BB-5F959751C973}"/>
              </a:ext>
            </a:extLst>
          </p:cNvPr>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Slide Number Placeholder 3">
            <a:extLst>
              <a:ext uri="{FF2B5EF4-FFF2-40B4-BE49-F238E27FC236}">
                <a16:creationId xmlns:a16="http://schemas.microsoft.com/office/drawing/2014/main" id="{1093E0D9-81C9-1C0D-90FE-DB411D31BC9E}"/>
              </a:ext>
            </a:extLst>
          </p:cNvPr>
          <p:cNvSpPr>
            <a:spLocks noGrp="1"/>
          </p:cNvSpPr>
          <p:nvPr>
            <p:ph type="sldNum" sz="quarter" idx="12"/>
          </p:nvPr>
        </p:nvSpPr>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322487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E692-D578-33C9-8773-44A085162361}"/>
              </a:ext>
            </a:extLst>
          </p:cNvPr>
          <p:cNvSpPr>
            <a:spLocks noGrp="1"/>
          </p:cNvSpPr>
          <p:nvPr>
            <p:ph type="title"/>
          </p:nvPr>
        </p:nvSpPr>
        <p:spPr/>
        <p:txBody>
          <a:bodyPr/>
          <a:lstStyle/>
          <a:p>
            <a:r>
              <a:rPr lang="en-US" dirty="0"/>
              <a:t>SIRS Reporting Levels</a:t>
            </a:r>
          </a:p>
        </p:txBody>
      </p:sp>
      <p:sp>
        <p:nvSpPr>
          <p:cNvPr id="4" name="Date Placeholder 3">
            <a:extLst>
              <a:ext uri="{FF2B5EF4-FFF2-40B4-BE49-F238E27FC236}">
                <a16:creationId xmlns:a16="http://schemas.microsoft.com/office/drawing/2014/main" id="{D7FECCE7-FC1E-BE2D-05F1-FD73F5B1C092}"/>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0672DE2F-D1D8-39D4-46E4-2A4254AD3ED6}"/>
              </a:ext>
            </a:extLst>
          </p:cNvPr>
          <p:cNvSpPr>
            <a:spLocks noGrp="1"/>
          </p:cNvSpPr>
          <p:nvPr>
            <p:ph type="sldNum" sz="quarter" idx="12"/>
          </p:nvPr>
        </p:nvSpPr>
        <p:spPr/>
        <p:txBody>
          <a:bodyPr/>
          <a:lstStyle/>
          <a:p>
            <a:fld id="{4CE482DC-2269-4F26-9D2A-7E44B1A4CD85}" type="slidenum">
              <a:rPr lang="en-US" smtClean="0"/>
              <a:t>4</a:t>
            </a:fld>
            <a:endParaRPr lang="en-US" dirty="0"/>
          </a:p>
        </p:txBody>
      </p:sp>
      <p:sp>
        <p:nvSpPr>
          <p:cNvPr id="6" name="Flowchart: Process 5">
            <a:extLst>
              <a:ext uri="{FF2B5EF4-FFF2-40B4-BE49-F238E27FC236}">
                <a16:creationId xmlns:a16="http://schemas.microsoft.com/office/drawing/2014/main" id="{61BB2116-5DE6-24A8-C440-2812E598DFA0}"/>
              </a:ext>
            </a:extLst>
          </p:cNvPr>
          <p:cNvSpPr/>
          <p:nvPr/>
        </p:nvSpPr>
        <p:spPr>
          <a:xfrm>
            <a:off x="2931621" y="3454631"/>
            <a:ext cx="1600200" cy="990600"/>
          </a:xfrm>
          <a:prstGeom prst="flowChartProcess">
            <a:avLst/>
          </a:prstGeom>
          <a:solidFill>
            <a:srgbClr val="FF66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atin typeface="Tahoma" pitchFamily="34" charset="0"/>
                <a:ea typeface="Tahoma" pitchFamily="34" charset="0"/>
                <a:cs typeface="Tahoma" pitchFamily="34" charset="0"/>
              </a:rPr>
              <a:t>SMS</a:t>
            </a:r>
          </a:p>
        </p:txBody>
      </p:sp>
      <p:sp>
        <p:nvSpPr>
          <p:cNvPr id="7" name="Flowchart: Process 6">
            <a:extLst>
              <a:ext uri="{FF2B5EF4-FFF2-40B4-BE49-F238E27FC236}">
                <a16:creationId xmlns:a16="http://schemas.microsoft.com/office/drawing/2014/main" id="{584B9F5A-31C3-A55C-A1CB-944DAB9F9B39}"/>
              </a:ext>
            </a:extLst>
          </p:cNvPr>
          <p:cNvSpPr/>
          <p:nvPr/>
        </p:nvSpPr>
        <p:spPr>
          <a:xfrm>
            <a:off x="5065221" y="2464034"/>
            <a:ext cx="1600200" cy="1109381"/>
          </a:xfrm>
          <a:prstGeom prst="flowChartProcess">
            <a:avLst/>
          </a:prstGeom>
          <a:solidFill>
            <a:srgbClr val="336699">
              <a:alpha val="69804"/>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atin typeface="Tahoma" pitchFamily="34" charset="0"/>
                <a:ea typeface="Tahoma" pitchFamily="34" charset="0"/>
                <a:cs typeface="Tahoma" pitchFamily="34" charset="0"/>
              </a:rPr>
              <a:t>Level 0</a:t>
            </a:r>
          </a:p>
          <a:p>
            <a:pPr algn="ctr"/>
            <a:r>
              <a:rPr lang="en-US" b="1" dirty="0">
                <a:latin typeface="Tahoma" pitchFamily="34" charset="0"/>
                <a:ea typeface="Tahoma" pitchFamily="34" charset="0"/>
                <a:cs typeface="Tahoma" pitchFamily="34" charset="0"/>
              </a:rPr>
              <a:t>(Monroe)</a:t>
            </a:r>
          </a:p>
        </p:txBody>
      </p:sp>
      <p:sp>
        <p:nvSpPr>
          <p:cNvPr id="8" name="Flowchart: Process 7">
            <a:extLst>
              <a:ext uri="{FF2B5EF4-FFF2-40B4-BE49-F238E27FC236}">
                <a16:creationId xmlns:a16="http://schemas.microsoft.com/office/drawing/2014/main" id="{B1269382-EAE8-5050-9E4A-10BAF5E0BC91}"/>
              </a:ext>
            </a:extLst>
          </p:cNvPr>
          <p:cNvSpPr/>
          <p:nvPr/>
        </p:nvSpPr>
        <p:spPr>
          <a:xfrm>
            <a:off x="7351221" y="1473433"/>
            <a:ext cx="1524000" cy="1066799"/>
          </a:xfrm>
          <a:prstGeom prst="flowChartProcess">
            <a:avLst/>
          </a:prstGeom>
          <a:solidFill>
            <a:srgbClr val="336699">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ahoma" pitchFamily="34" charset="0"/>
                <a:ea typeface="Tahoma" pitchFamily="34" charset="0"/>
                <a:cs typeface="Tahoma" pitchFamily="34" charset="0"/>
              </a:rPr>
              <a:t>L1</a:t>
            </a:r>
          </a:p>
          <a:p>
            <a:pPr algn="ctr"/>
            <a:r>
              <a:rPr lang="en-US" sz="2400" b="1" dirty="0">
                <a:latin typeface="Tahoma" pitchFamily="34" charset="0"/>
                <a:ea typeface="Tahoma" pitchFamily="34" charset="0"/>
                <a:cs typeface="Tahoma" pitchFamily="34" charset="0"/>
              </a:rPr>
              <a:t>WNYRIC</a:t>
            </a:r>
          </a:p>
          <a:p>
            <a:pPr algn="ctr"/>
            <a:r>
              <a:rPr lang="en-US" sz="1600" b="1" dirty="0">
                <a:latin typeface="Tahoma" pitchFamily="34" charset="0"/>
                <a:ea typeface="Tahoma" pitchFamily="34" charset="0"/>
                <a:cs typeface="Tahoma" pitchFamily="34" charset="0"/>
              </a:rPr>
              <a:t>(Regional)</a:t>
            </a:r>
          </a:p>
        </p:txBody>
      </p:sp>
      <p:sp>
        <p:nvSpPr>
          <p:cNvPr id="9" name="Flowchart: Process 8">
            <a:extLst>
              <a:ext uri="{FF2B5EF4-FFF2-40B4-BE49-F238E27FC236}">
                <a16:creationId xmlns:a16="http://schemas.microsoft.com/office/drawing/2014/main" id="{2210E2B6-4500-A023-A9D7-095309145481}"/>
              </a:ext>
            </a:extLst>
          </p:cNvPr>
          <p:cNvSpPr/>
          <p:nvPr/>
        </p:nvSpPr>
        <p:spPr>
          <a:xfrm>
            <a:off x="9484821" y="658205"/>
            <a:ext cx="1521230" cy="1093702"/>
          </a:xfrm>
          <a:prstGeom prst="flowChartProcess">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ahoma" pitchFamily="34" charset="0"/>
                <a:ea typeface="Tahoma" pitchFamily="34" charset="0"/>
                <a:cs typeface="Tahoma" pitchFamily="34" charset="0"/>
              </a:rPr>
              <a:t>L2</a:t>
            </a:r>
          </a:p>
          <a:p>
            <a:pPr algn="ctr"/>
            <a:r>
              <a:rPr lang="en-US" sz="2400" b="1" dirty="0">
                <a:latin typeface="Tahoma" pitchFamily="34" charset="0"/>
                <a:ea typeface="Tahoma" pitchFamily="34" charset="0"/>
                <a:cs typeface="Tahoma" pitchFamily="34" charset="0"/>
              </a:rPr>
              <a:t>L2RPT</a:t>
            </a:r>
          </a:p>
          <a:p>
            <a:pPr algn="ctr"/>
            <a:r>
              <a:rPr lang="en-US" sz="1600" b="1" dirty="0">
                <a:latin typeface="Tahoma" pitchFamily="34" charset="0"/>
                <a:ea typeface="Tahoma" pitchFamily="34" charset="0"/>
                <a:cs typeface="Tahoma" pitchFamily="34" charset="0"/>
              </a:rPr>
              <a:t>(State)</a:t>
            </a:r>
          </a:p>
        </p:txBody>
      </p:sp>
      <p:cxnSp>
        <p:nvCxnSpPr>
          <p:cNvPr id="10" name="Straight Arrow Connector 9">
            <a:extLst>
              <a:ext uri="{FF2B5EF4-FFF2-40B4-BE49-F238E27FC236}">
                <a16:creationId xmlns:a16="http://schemas.microsoft.com/office/drawing/2014/main" id="{99F4461B-184B-10BC-6D9C-6E3A30AA7F1A}"/>
              </a:ext>
            </a:extLst>
          </p:cNvPr>
          <p:cNvCxnSpPr/>
          <p:nvPr/>
        </p:nvCxnSpPr>
        <p:spPr>
          <a:xfrm rot="5400000" flipH="1" flipV="1">
            <a:off x="4150826" y="2540233"/>
            <a:ext cx="495299" cy="1333500"/>
          </a:xfrm>
          <a:prstGeom prst="curvedConnector2">
            <a:avLst/>
          </a:prstGeom>
          <a:ln>
            <a:tailEnd type="arrow" w="lg" len="lg"/>
          </a:ln>
        </p:spPr>
        <p:style>
          <a:lnRef idx="3">
            <a:schemeClr val="accent1"/>
          </a:lnRef>
          <a:fillRef idx="0">
            <a:schemeClr val="accent1"/>
          </a:fillRef>
          <a:effectRef idx="2">
            <a:schemeClr val="accent1"/>
          </a:effectRef>
          <a:fontRef idx="minor">
            <a:schemeClr val="tx1"/>
          </a:fontRef>
        </p:style>
      </p:cxnSp>
      <p:cxnSp>
        <p:nvCxnSpPr>
          <p:cNvPr id="11" name="Straight Arrow Connector 9">
            <a:extLst>
              <a:ext uri="{FF2B5EF4-FFF2-40B4-BE49-F238E27FC236}">
                <a16:creationId xmlns:a16="http://schemas.microsoft.com/office/drawing/2014/main" id="{913F7B1C-0F47-6495-FEFA-4167FFE033C0}"/>
              </a:ext>
            </a:extLst>
          </p:cNvPr>
          <p:cNvCxnSpPr>
            <a:stCxn id="7" idx="0"/>
            <a:endCxn id="8" idx="1"/>
          </p:cNvCxnSpPr>
          <p:nvPr/>
        </p:nvCxnSpPr>
        <p:spPr>
          <a:xfrm rot="5400000" flipH="1" flipV="1">
            <a:off x="6379672" y="1492483"/>
            <a:ext cx="457200" cy="1485900"/>
          </a:xfrm>
          <a:prstGeom prst="curvedConnector2">
            <a:avLst/>
          </a:prstGeom>
          <a:ln>
            <a:tailEnd type="arrow" w="lg" len="lg"/>
          </a:ln>
        </p:spPr>
        <p:style>
          <a:lnRef idx="3">
            <a:schemeClr val="accent1"/>
          </a:lnRef>
          <a:fillRef idx="0">
            <a:schemeClr val="accent1"/>
          </a:fillRef>
          <a:effectRef idx="2">
            <a:schemeClr val="accent1"/>
          </a:effectRef>
          <a:fontRef idx="minor">
            <a:schemeClr val="tx1"/>
          </a:fontRef>
        </p:style>
      </p:cxnSp>
      <p:cxnSp>
        <p:nvCxnSpPr>
          <p:cNvPr id="12" name="Straight Arrow Connector 9">
            <a:extLst>
              <a:ext uri="{FF2B5EF4-FFF2-40B4-BE49-F238E27FC236}">
                <a16:creationId xmlns:a16="http://schemas.microsoft.com/office/drawing/2014/main" id="{9AD7FC00-EB19-73EE-530A-23960FA62360}"/>
              </a:ext>
            </a:extLst>
          </p:cNvPr>
          <p:cNvCxnSpPr>
            <a:stCxn id="8" idx="0"/>
            <a:endCxn id="9" idx="1"/>
          </p:cNvCxnSpPr>
          <p:nvPr/>
        </p:nvCxnSpPr>
        <p:spPr>
          <a:xfrm rot="5400000" flipH="1" flipV="1">
            <a:off x="8630654" y="619264"/>
            <a:ext cx="336736" cy="1371600"/>
          </a:xfrm>
          <a:prstGeom prst="curvedConnector2">
            <a:avLst/>
          </a:prstGeom>
          <a:ln>
            <a:tailEnd type="arrow" w="lg" len="lg"/>
          </a:ln>
        </p:spPr>
        <p:style>
          <a:lnRef idx="3">
            <a:schemeClr val="accent1"/>
          </a:lnRef>
          <a:fillRef idx="0">
            <a:schemeClr val="accent1"/>
          </a:fillRef>
          <a:effectRef idx="2">
            <a:schemeClr val="accent1"/>
          </a:effectRef>
          <a:fontRef idx="minor">
            <a:schemeClr val="tx1"/>
          </a:fontRef>
        </p:style>
      </p:cxnSp>
      <p:sp>
        <p:nvSpPr>
          <p:cNvPr id="13" name="Flowchart: Process 12">
            <a:extLst>
              <a:ext uri="{FF2B5EF4-FFF2-40B4-BE49-F238E27FC236}">
                <a16:creationId xmlns:a16="http://schemas.microsoft.com/office/drawing/2014/main" id="{1989955E-8288-3C2C-9BC8-5567242FB63A}"/>
              </a:ext>
            </a:extLst>
          </p:cNvPr>
          <p:cNvSpPr/>
          <p:nvPr/>
        </p:nvSpPr>
        <p:spPr>
          <a:xfrm>
            <a:off x="1331421" y="3454631"/>
            <a:ext cx="1600200" cy="990600"/>
          </a:xfrm>
          <a:prstGeom prst="flowChartProcess">
            <a:avLst/>
          </a:prstGeom>
          <a:solidFill>
            <a:srgbClr val="FF66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atin typeface="Tahoma" pitchFamily="34" charset="0"/>
                <a:ea typeface="Tahoma" pitchFamily="34" charset="0"/>
                <a:cs typeface="Tahoma" pitchFamily="34" charset="0"/>
              </a:rPr>
              <a:t>HR</a:t>
            </a:r>
          </a:p>
        </p:txBody>
      </p:sp>
      <p:sp>
        <p:nvSpPr>
          <p:cNvPr id="14" name="Flowchart: Process 13">
            <a:extLst>
              <a:ext uri="{FF2B5EF4-FFF2-40B4-BE49-F238E27FC236}">
                <a16:creationId xmlns:a16="http://schemas.microsoft.com/office/drawing/2014/main" id="{67541819-2179-CD3F-55D7-95530382858F}"/>
              </a:ext>
            </a:extLst>
          </p:cNvPr>
          <p:cNvSpPr/>
          <p:nvPr/>
        </p:nvSpPr>
        <p:spPr>
          <a:xfrm>
            <a:off x="2931621" y="4445229"/>
            <a:ext cx="1600200" cy="990600"/>
          </a:xfrm>
          <a:prstGeom prst="flowChartProcess">
            <a:avLst/>
          </a:prstGeom>
          <a:solidFill>
            <a:srgbClr val="FF66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atin typeface="Tahoma" pitchFamily="34" charset="0"/>
                <a:ea typeface="Tahoma" pitchFamily="34" charset="0"/>
                <a:cs typeface="Tahoma" pitchFamily="34" charset="0"/>
              </a:rPr>
              <a:t>Sp. Ed.</a:t>
            </a:r>
          </a:p>
        </p:txBody>
      </p:sp>
      <p:sp>
        <p:nvSpPr>
          <p:cNvPr id="15" name="Flowchart: Process 14">
            <a:extLst>
              <a:ext uri="{FF2B5EF4-FFF2-40B4-BE49-F238E27FC236}">
                <a16:creationId xmlns:a16="http://schemas.microsoft.com/office/drawing/2014/main" id="{B5F5D89A-2C22-1E1B-C07C-03AC7BEDCC07}"/>
              </a:ext>
            </a:extLst>
          </p:cNvPr>
          <p:cNvSpPr/>
          <p:nvPr/>
        </p:nvSpPr>
        <p:spPr>
          <a:xfrm>
            <a:off x="1331421" y="4445231"/>
            <a:ext cx="1600200" cy="990600"/>
          </a:xfrm>
          <a:prstGeom prst="flowChartProcess">
            <a:avLst/>
          </a:prstGeom>
          <a:solidFill>
            <a:srgbClr val="FF66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atin typeface="Tahoma" pitchFamily="34" charset="0"/>
                <a:ea typeface="Tahoma" pitchFamily="34" charset="0"/>
                <a:cs typeface="Tahoma" pitchFamily="34" charset="0"/>
              </a:rPr>
              <a:t>Cafe</a:t>
            </a:r>
          </a:p>
        </p:txBody>
      </p:sp>
      <p:sp>
        <p:nvSpPr>
          <p:cNvPr id="16" name="Flowchart: Process 15">
            <a:extLst>
              <a:ext uri="{FF2B5EF4-FFF2-40B4-BE49-F238E27FC236}">
                <a16:creationId xmlns:a16="http://schemas.microsoft.com/office/drawing/2014/main" id="{11137698-9CF5-23C0-1DFC-A14EF662715B}"/>
              </a:ext>
            </a:extLst>
          </p:cNvPr>
          <p:cNvSpPr/>
          <p:nvPr/>
        </p:nvSpPr>
        <p:spPr>
          <a:xfrm>
            <a:off x="4531821" y="3949931"/>
            <a:ext cx="1600200" cy="990600"/>
          </a:xfrm>
          <a:prstGeom prst="flowChartProcess">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itchFamily="34" charset="0"/>
                <a:ea typeface="Tahoma" pitchFamily="34" charset="0"/>
                <a:cs typeface="Tahoma" pitchFamily="34" charset="0"/>
              </a:rPr>
              <a:t>ASAP/MAARS</a:t>
            </a:r>
          </a:p>
        </p:txBody>
      </p:sp>
      <p:sp>
        <p:nvSpPr>
          <p:cNvPr id="17" name="Flowchart: Process 16">
            <a:extLst>
              <a:ext uri="{FF2B5EF4-FFF2-40B4-BE49-F238E27FC236}">
                <a16:creationId xmlns:a16="http://schemas.microsoft.com/office/drawing/2014/main" id="{B4A96200-F106-02E5-9DDF-1D4C9002C321}"/>
              </a:ext>
            </a:extLst>
          </p:cNvPr>
          <p:cNvSpPr/>
          <p:nvPr/>
        </p:nvSpPr>
        <p:spPr>
          <a:xfrm>
            <a:off x="9218814" y="3018724"/>
            <a:ext cx="2195945" cy="1221095"/>
          </a:xfrm>
          <a:prstGeom prst="flowChartProcess">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itchFamily="34" charset="0"/>
                <a:ea typeface="Tahoma" pitchFamily="34" charset="0"/>
                <a:cs typeface="Tahoma" pitchFamily="34" charset="0"/>
              </a:rPr>
              <a:t>Level 0 Historical</a:t>
            </a:r>
          </a:p>
          <a:p>
            <a:pPr algn="ctr"/>
            <a:r>
              <a:rPr lang="en-US" b="1" dirty="0">
                <a:latin typeface="Tahoma" pitchFamily="34" charset="0"/>
                <a:ea typeface="Tahoma" pitchFamily="34" charset="0"/>
                <a:cs typeface="Tahoma" pitchFamily="34" charset="0"/>
              </a:rPr>
              <a:t>(State)</a:t>
            </a:r>
          </a:p>
        </p:txBody>
      </p:sp>
      <p:cxnSp>
        <p:nvCxnSpPr>
          <p:cNvPr id="18" name="Straight Arrow Connector 17">
            <a:extLst>
              <a:ext uri="{FF2B5EF4-FFF2-40B4-BE49-F238E27FC236}">
                <a16:creationId xmlns:a16="http://schemas.microsoft.com/office/drawing/2014/main" id="{7F612017-00EC-9EB2-76CB-1FB3ACBA7396}"/>
              </a:ext>
            </a:extLst>
          </p:cNvPr>
          <p:cNvCxnSpPr>
            <a:endCxn id="9" idx="2"/>
          </p:cNvCxnSpPr>
          <p:nvPr/>
        </p:nvCxnSpPr>
        <p:spPr>
          <a:xfrm flipV="1">
            <a:off x="10245436" y="1751907"/>
            <a:ext cx="0" cy="12668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157483F-C602-F9C5-CD07-7A828A07DC84}"/>
              </a:ext>
            </a:extLst>
          </p:cNvPr>
          <p:cNvSpPr/>
          <p:nvPr/>
        </p:nvSpPr>
        <p:spPr>
          <a:xfrm>
            <a:off x="9182098" y="4719550"/>
            <a:ext cx="2269375" cy="906087"/>
          </a:xfrm>
          <a:prstGeom prst="rect">
            <a:avLst/>
          </a:prstGeom>
          <a:solidFill>
            <a:srgbClr val="FF66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Manual Entry</a:t>
            </a:r>
          </a:p>
        </p:txBody>
      </p:sp>
      <p:cxnSp>
        <p:nvCxnSpPr>
          <p:cNvPr id="20" name="Straight Arrow Connector 19">
            <a:extLst>
              <a:ext uri="{FF2B5EF4-FFF2-40B4-BE49-F238E27FC236}">
                <a16:creationId xmlns:a16="http://schemas.microsoft.com/office/drawing/2014/main" id="{42E3BDD2-5B9F-8832-6F40-E9BF0CD94BE2}"/>
              </a:ext>
            </a:extLst>
          </p:cNvPr>
          <p:cNvCxnSpPr>
            <a:stCxn id="19" idx="0"/>
          </p:cNvCxnSpPr>
          <p:nvPr/>
        </p:nvCxnSpPr>
        <p:spPr>
          <a:xfrm flipH="1" flipV="1">
            <a:off x="10307086" y="4231874"/>
            <a:ext cx="9700" cy="487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0D19AFF-D15B-439A-D1A5-76D4B7C1DEBE}"/>
              </a:ext>
            </a:extLst>
          </p:cNvPr>
          <p:cNvSpPr txBox="1"/>
          <p:nvPr/>
        </p:nvSpPr>
        <p:spPr>
          <a:xfrm>
            <a:off x="1331421" y="5827147"/>
            <a:ext cx="3200400" cy="369332"/>
          </a:xfrm>
          <a:prstGeom prst="rect">
            <a:avLst/>
          </a:prstGeom>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District Source Systems</a:t>
            </a:r>
          </a:p>
        </p:txBody>
      </p:sp>
      <p:sp>
        <p:nvSpPr>
          <p:cNvPr id="22" name="Left Brace 21">
            <a:extLst>
              <a:ext uri="{FF2B5EF4-FFF2-40B4-BE49-F238E27FC236}">
                <a16:creationId xmlns:a16="http://schemas.microsoft.com/office/drawing/2014/main" id="{20951BB3-F775-17F4-442A-3C9236A88DD3}"/>
              </a:ext>
            </a:extLst>
          </p:cNvPr>
          <p:cNvSpPr/>
          <p:nvPr/>
        </p:nvSpPr>
        <p:spPr>
          <a:xfrm rot="16200000">
            <a:off x="2792713" y="4041843"/>
            <a:ext cx="310631" cy="3167586"/>
          </a:xfrm>
          <a:prstGeom prst="leftBrace">
            <a:avLst>
              <a:gd name="adj1" fmla="val 8333"/>
              <a:gd name="adj2" fmla="val 4929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7C8E7F6B-B66C-C668-F5D4-F116D48EF87A}"/>
              </a:ext>
            </a:extLst>
          </p:cNvPr>
          <p:cNvSpPr/>
          <p:nvPr/>
        </p:nvSpPr>
        <p:spPr>
          <a:xfrm rot="16200000">
            <a:off x="5184810" y="4348101"/>
            <a:ext cx="310631" cy="1583794"/>
          </a:xfrm>
          <a:prstGeom prst="leftBrace">
            <a:avLst>
              <a:gd name="adj1" fmla="val 8333"/>
              <a:gd name="adj2" fmla="val 4929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9136654E-16AA-B57F-4DC2-F255265791EE}"/>
              </a:ext>
            </a:extLst>
          </p:cNvPr>
          <p:cNvSpPr txBox="1"/>
          <p:nvPr/>
        </p:nvSpPr>
        <p:spPr>
          <a:xfrm>
            <a:off x="4557154" y="5299103"/>
            <a:ext cx="1633452" cy="369332"/>
          </a:xfrm>
          <a:prstGeom prst="rect">
            <a:avLst/>
          </a:prstGeom>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MAARS</a:t>
            </a:r>
          </a:p>
        </p:txBody>
      </p:sp>
      <p:sp>
        <p:nvSpPr>
          <p:cNvPr id="25" name="TextBox 24">
            <a:extLst>
              <a:ext uri="{FF2B5EF4-FFF2-40B4-BE49-F238E27FC236}">
                <a16:creationId xmlns:a16="http://schemas.microsoft.com/office/drawing/2014/main" id="{BCD88368-2EA1-105A-6305-7C9189BFE2F1}"/>
              </a:ext>
            </a:extLst>
          </p:cNvPr>
          <p:cNvSpPr txBox="1"/>
          <p:nvPr/>
        </p:nvSpPr>
        <p:spPr>
          <a:xfrm>
            <a:off x="1106977" y="1004684"/>
            <a:ext cx="5558444" cy="646331"/>
          </a:xfrm>
          <a:prstGeom prst="rect">
            <a:avLst/>
          </a:prstGeom>
          <a:noFill/>
        </p:spPr>
        <p:txBody>
          <a:bodyPr wrap="square" rtlCol="0">
            <a:spAutoFit/>
          </a:bodyPr>
          <a:lstStyle/>
          <a:p>
            <a:r>
              <a:rPr lang="en-US" dirty="0"/>
              <a:t>System for collecting student and staff data through a series of databases</a:t>
            </a:r>
          </a:p>
        </p:txBody>
      </p:sp>
    </p:spTree>
    <p:extLst>
      <p:ext uri="{BB962C8B-B14F-4D97-AF65-F5344CB8AC3E}">
        <p14:creationId xmlns:p14="http://schemas.microsoft.com/office/powerpoint/2010/main" val="23246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EEE3-48BA-5294-86FD-89E1EC1F8761}"/>
              </a:ext>
            </a:extLst>
          </p:cNvPr>
          <p:cNvSpPr>
            <a:spLocks noGrp="1"/>
          </p:cNvSpPr>
          <p:nvPr>
            <p:ph type="title"/>
          </p:nvPr>
        </p:nvSpPr>
        <p:spPr/>
        <p:txBody>
          <a:bodyPr>
            <a:normAutofit fontScale="90000"/>
          </a:bodyPr>
          <a:lstStyle/>
          <a:p>
            <a:r>
              <a:rPr lang="en-US" dirty="0"/>
              <a:t>WNYRIC Data Warehouse - Level 1</a:t>
            </a:r>
          </a:p>
        </p:txBody>
      </p:sp>
      <p:sp>
        <p:nvSpPr>
          <p:cNvPr id="3" name="Date Placeholder 2">
            <a:extLst>
              <a:ext uri="{FF2B5EF4-FFF2-40B4-BE49-F238E27FC236}">
                <a16:creationId xmlns:a16="http://schemas.microsoft.com/office/drawing/2014/main" id="{F9DA2178-DB91-CDE6-3740-0E297B8C7A8D}"/>
              </a:ext>
            </a:extLst>
          </p:cNvPr>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Slide Number Placeholder 3">
            <a:extLst>
              <a:ext uri="{FF2B5EF4-FFF2-40B4-BE49-F238E27FC236}">
                <a16:creationId xmlns:a16="http://schemas.microsoft.com/office/drawing/2014/main" id="{7A13572B-F10D-03E9-E330-E2EB76D8895B}"/>
              </a:ext>
            </a:extLst>
          </p:cNvPr>
          <p:cNvSpPr>
            <a:spLocks noGrp="1"/>
          </p:cNvSpPr>
          <p:nvPr>
            <p:ph type="sldNum" sz="quarter" idx="12"/>
          </p:nvPr>
        </p:nvSpPr>
        <p:spPr/>
        <p:txBody>
          <a:bodyPr/>
          <a:lstStyle/>
          <a:p>
            <a:fld id="{4FAB73BC-B049-4115-A692-8D63A059BFB8}" type="slidenum">
              <a:rPr lang="en-US" smtClean="0"/>
              <a:t>5</a:t>
            </a:fld>
            <a:endParaRPr lang="en-US" dirty="0"/>
          </a:p>
        </p:txBody>
      </p:sp>
      <p:pic>
        <p:nvPicPr>
          <p:cNvPr id="5" name="Picture 2">
            <a:extLst>
              <a:ext uri="{FF2B5EF4-FFF2-40B4-BE49-F238E27FC236}">
                <a16:creationId xmlns:a16="http://schemas.microsoft.com/office/drawing/2014/main" id="{2E94CE10-2991-6178-9C1E-92AC415B2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042" y="1028700"/>
            <a:ext cx="7629291" cy="534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63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D151-72D8-54C1-CF21-36043601A941}"/>
              </a:ext>
            </a:extLst>
          </p:cNvPr>
          <p:cNvSpPr>
            <a:spLocks noGrp="1"/>
          </p:cNvSpPr>
          <p:nvPr>
            <p:ph type="title"/>
          </p:nvPr>
        </p:nvSpPr>
        <p:spPr/>
        <p:txBody>
          <a:bodyPr>
            <a:normAutofit fontScale="90000"/>
          </a:bodyPr>
          <a:lstStyle/>
          <a:p>
            <a:r>
              <a:rPr lang="en-US" dirty="0"/>
              <a:t>Level 2 – State Data Warehouse</a:t>
            </a:r>
          </a:p>
        </p:txBody>
      </p:sp>
      <p:graphicFrame>
        <p:nvGraphicFramePr>
          <p:cNvPr id="3" name="Diagram 2">
            <a:extLst>
              <a:ext uri="{FF2B5EF4-FFF2-40B4-BE49-F238E27FC236}">
                <a16:creationId xmlns:a16="http://schemas.microsoft.com/office/drawing/2014/main" id="{BD9D363D-829E-9EC5-FBB1-31D71911D4F0}"/>
              </a:ext>
            </a:extLst>
          </p:cNvPr>
          <p:cNvGraphicFramePr/>
          <p:nvPr>
            <p:extLst>
              <p:ext uri="{D42A27DB-BD31-4B8C-83A1-F6EECF244321}">
                <p14:modId xmlns:p14="http://schemas.microsoft.com/office/powerpoint/2010/main" val="24252787"/>
              </p:ext>
            </p:extLst>
          </p:nvPr>
        </p:nvGraphicFramePr>
        <p:xfrm>
          <a:off x="2002971" y="1180556"/>
          <a:ext cx="7398204" cy="4944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CF4C7A3-1C04-2F4B-F4E2-A9DFD529C102}"/>
              </a:ext>
            </a:extLst>
          </p:cNvPr>
          <p:cNvSpPr txBox="1"/>
          <p:nvPr/>
        </p:nvSpPr>
        <p:spPr>
          <a:xfrm>
            <a:off x="7021805" y="1439376"/>
            <a:ext cx="2848262" cy="327782"/>
          </a:xfrm>
          <a:prstGeom prst="rect">
            <a:avLst/>
          </a:prstGeom>
          <a:solidFill>
            <a:srgbClr val="FF6600"/>
          </a:solidFill>
          <a:ln w="28575">
            <a:solidFill>
              <a:schemeClr val="tx1"/>
            </a:solidFill>
            <a:prstDash val="sysDash"/>
          </a:ln>
        </p:spPr>
        <p:txBody>
          <a:bodyPr wrap="square" rtlCol="0">
            <a:spAutoFit/>
          </a:bodyPr>
          <a:lstStyle/>
          <a:p>
            <a:pPr algn="ctr" defTabSz="777240">
              <a:spcAft>
                <a:spcPts val="600"/>
              </a:spcAft>
            </a:pPr>
            <a:r>
              <a:rPr lang="en-US" sz="1530" kern="1200" dirty="0">
                <a:ln>
                  <a:solidFill>
                    <a:schemeClr val="bg1"/>
                  </a:solidFill>
                </a:ln>
                <a:solidFill>
                  <a:schemeClr val="bg1"/>
                </a:solidFill>
                <a:latin typeface="+mn-lt"/>
                <a:ea typeface="+mn-ea"/>
                <a:cs typeface="+mn-cs"/>
              </a:rPr>
              <a:t>Systems populated by SIRS</a:t>
            </a:r>
            <a:endParaRPr lang="en-US" dirty="0">
              <a:ln>
                <a:solidFill>
                  <a:schemeClr val="bg1"/>
                </a:solidFill>
              </a:ln>
              <a:solidFill>
                <a:schemeClr val="bg1"/>
              </a:solidFill>
            </a:endParaRPr>
          </a:p>
        </p:txBody>
      </p:sp>
      <p:sp>
        <p:nvSpPr>
          <p:cNvPr id="5" name="TextBox 4">
            <a:extLst>
              <a:ext uri="{FF2B5EF4-FFF2-40B4-BE49-F238E27FC236}">
                <a16:creationId xmlns:a16="http://schemas.microsoft.com/office/drawing/2014/main" id="{F07A6E59-7EBE-B411-2EE6-995E71244430}"/>
              </a:ext>
            </a:extLst>
          </p:cNvPr>
          <p:cNvSpPr txBox="1"/>
          <p:nvPr/>
        </p:nvSpPr>
        <p:spPr>
          <a:xfrm>
            <a:off x="793941" y="3502213"/>
            <a:ext cx="2848262" cy="327782"/>
          </a:xfrm>
          <a:prstGeom prst="rect">
            <a:avLst/>
          </a:prstGeom>
          <a:solidFill>
            <a:schemeClr val="accent6">
              <a:lumMod val="75000"/>
            </a:schemeClr>
          </a:solidFill>
          <a:ln w="28575">
            <a:solidFill>
              <a:schemeClr val="tx1"/>
            </a:solidFill>
            <a:prstDash val="sysDash"/>
          </a:ln>
        </p:spPr>
        <p:txBody>
          <a:bodyPr wrap="square" rtlCol="0">
            <a:spAutoFit/>
          </a:bodyPr>
          <a:lstStyle/>
          <a:p>
            <a:pPr algn="ctr" defTabSz="777240">
              <a:spcAft>
                <a:spcPts val="600"/>
              </a:spcAft>
            </a:pPr>
            <a:r>
              <a:rPr lang="en-US" sz="1530" kern="1200" dirty="0">
                <a:ln>
                  <a:solidFill>
                    <a:schemeClr val="bg1"/>
                  </a:solidFill>
                </a:ln>
                <a:solidFill>
                  <a:schemeClr val="bg1"/>
                </a:solidFill>
                <a:latin typeface="+mn-lt"/>
                <a:ea typeface="+mn-ea"/>
                <a:cs typeface="+mn-cs"/>
              </a:rPr>
              <a:t>How data from SIRS is used</a:t>
            </a:r>
            <a:endParaRPr lang="en-US" dirty="0">
              <a:ln>
                <a:solidFill>
                  <a:schemeClr val="bg1"/>
                </a:solidFill>
              </a:ln>
              <a:solidFill>
                <a:schemeClr val="bg1"/>
              </a:solidFill>
            </a:endParaRPr>
          </a:p>
        </p:txBody>
      </p:sp>
      <p:sp>
        <p:nvSpPr>
          <p:cNvPr id="6" name="Date Placeholder 5">
            <a:extLst>
              <a:ext uri="{FF2B5EF4-FFF2-40B4-BE49-F238E27FC236}">
                <a16:creationId xmlns:a16="http://schemas.microsoft.com/office/drawing/2014/main" id="{5BB16EBD-3712-471D-C23F-3CB0B1BE919D}"/>
              </a:ext>
            </a:extLst>
          </p:cNvPr>
          <p:cNvSpPr>
            <a:spLocks noGrp="1"/>
          </p:cNvSpPr>
          <p:nvPr>
            <p:ph type="dt" sz="half" idx="10"/>
          </p:nvPr>
        </p:nvSpPr>
        <p:spPr/>
        <p:txBody>
          <a:bodyPr/>
          <a:lstStyle/>
          <a:p>
            <a:fld id="{359DF93A-C778-4FA1-B707-C1141782AED1}" type="datetime1">
              <a:rPr lang="en-US" smtClean="0"/>
              <a:t>10/18/2024</a:t>
            </a:fld>
            <a:endParaRPr lang="en-US" dirty="0"/>
          </a:p>
        </p:txBody>
      </p:sp>
      <p:sp>
        <p:nvSpPr>
          <p:cNvPr id="7" name="Slide Number Placeholder 6">
            <a:extLst>
              <a:ext uri="{FF2B5EF4-FFF2-40B4-BE49-F238E27FC236}">
                <a16:creationId xmlns:a16="http://schemas.microsoft.com/office/drawing/2014/main" id="{216A9A64-3B39-A411-BF6D-9CCABABC7F6A}"/>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219437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FCC8-7783-2AD9-FF98-D7D080AF9B9B}"/>
              </a:ext>
            </a:extLst>
          </p:cNvPr>
          <p:cNvSpPr>
            <a:spLocks noGrp="1"/>
          </p:cNvSpPr>
          <p:nvPr>
            <p:ph type="title"/>
          </p:nvPr>
        </p:nvSpPr>
        <p:spPr/>
        <p:txBody>
          <a:bodyPr>
            <a:normAutofit fontScale="90000"/>
          </a:bodyPr>
          <a:lstStyle/>
          <a:p>
            <a:r>
              <a:rPr lang="en-US" dirty="0"/>
              <a:t>What data is collected through SIRS?</a:t>
            </a:r>
          </a:p>
        </p:txBody>
      </p:sp>
      <p:sp>
        <p:nvSpPr>
          <p:cNvPr id="3" name="Date Placeholder 2">
            <a:extLst>
              <a:ext uri="{FF2B5EF4-FFF2-40B4-BE49-F238E27FC236}">
                <a16:creationId xmlns:a16="http://schemas.microsoft.com/office/drawing/2014/main" id="{B98ACAF1-F006-1793-0759-7C3023008DE3}"/>
              </a:ext>
            </a:extLst>
          </p:cNvPr>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Slide Number Placeholder 3">
            <a:extLst>
              <a:ext uri="{FF2B5EF4-FFF2-40B4-BE49-F238E27FC236}">
                <a16:creationId xmlns:a16="http://schemas.microsoft.com/office/drawing/2014/main" id="{D4BE34B5-E6EC-A86C-7F79-C4F35A2453EC}"/>
              </a:ext>
            </a:extLst>
          </p:cNvPr>
          <p:cNvSpPr>
            <a:spLocks noGrp="1"/>
          </p:cNvSpPr>
          <p:nvPr>
            <p:ph type="sldNum" sz="quarter" idx="12"/>
          </p:nvPr>
        </p:nvSpPr>
        <p:spPr/>
        <p:txBody>
          <a:bodyPr/>
          <a:lstStyle/>
          <a:p>
            <a:fld id="{4FAB73BC-B049-4115-A692-8D63A059BFB8}" type="slidenum">
              <a:rPr lang="en-US" smtClean="0"/>
              <a:t>7</a:t>
            </a:fld>
            <a:endParaRPr lang="en-US" dirty="0"/>
          </a:p>
        </p:txBody>
      </p:sp>
      <p:sp>
        <p:nvSpPr>
          <p:cNvPr id="5" name="Content Placeholder 3">
            <a:extLst>
              <a:ext uri="{FF2B5EF4-FFF2-40B4-BE49-F238E27FC236}">
                <a16:creationId xmlns:a16="http://schemas.microsoft.com/office/drawing/2014/main" id="{3F0D5856-2F9A-ED1C-B50D-97F7E770706D}"/>
              </a:ext>
            </a:extLst>
          </p:cNvPr>
          <p:cNvSpPr txBox="1">
            <a:spLocks/>
          </p:cNvSpPr>
          <p:nvPr/>
        </p:nvSpPr>
        <p:spPr>
          <a:xfrm>
            <a:off x="839788" y="1271588"/>
            <a:ext cx="5157787" cy="823912"/>
          </a:xfrm>
          <a:prstGeom prst="rect">
            <a:avLst/>
          </a:prstGeom>
          <a:solidFill>
            <a:schemeClr val="accent1">
              <a:lumMod val="40000"/>
              <a:lumOff val="60000"/>
            </a:schemeClr>
          </a:solidFill>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Student Data</a:t>
            </a:r>
          </a:p>
        </p:txBody>
      </p:sp>
      <p:sp>
        <p:nvSpPr>
          <p:cNvPr id="6" name="Content Placeholder 5">
            <a:extLst>
              <a:ext uri="{FF2B5EF4-FFF2-40B4-BE49-F238E27FC236}">
                <a16:creationId xmlns:a16="http://schemas.microsoft.com/office/drawing/2014/main" id="{AD271A03-7670-4093-C811-ED04C9E07C4C}"/>
              </a:ext>
            </a:extLst>
          </p:cNvPr>
          <p:cNvSpPr txBox="1">
            <a:spLocks/>
          </p:cNvSpPr>
          <p:nvPr/>
        </p:nvSpPr>
        <p:spPr>
          <a:xfrm>
            <a:off x="839788" y="2095500"/>
            <a:ext cx="5157787" cy="3925738"/>
          </a:xfrm>
          <a:prstGeom prst="rect">
            <a:avLst/>
          </a:prstGeom>
          <a:ln w="28575">
            <a:solidFill>
              <a:schemeClr val="tx1"/>
            </a:solidFill>
            <a:prstDash val="sysDash"/>
          </a:ln>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Demographic</a:t>
            </a:r>
          </a:p>
          <a:p>
            <a:r>
              <a:rPr lang="en-US" sz="3200" dirty="0"/>
              <a:t>Enrollment</a:t>
            </a:r>
          </a:p>
          <a:p>
            <a:r>
              <a:rPr lang="en-US" sz="3200" dirty="0"/>
              <a:t>Program Services</a:t>
            </a:r>
          </a:p>
          <a:p>
            <a:r>
              <a:rPr lang="en-US" sz="3200" dirty="0"/>
              <a:t>Assessments</a:t>
            </a:r>
          </a:p>
          <a:p>
            <a:r>
              <a:rPr lang="en-US" sz="3200" dirty="0"/>
              <a:t>Course</a:t>
            </a:r>
          </a:p>
          <a:p>
            <a:r>
              <a:rPr lang="en-US" sz="3200" dirty="0"/>
              <a:t>Grades</a:t>
            </a:r>
          </a:p>
          <a:p>
            <a:r>
              <a:rPr lang="en-US" sz="3200" dirty="0"/>
              <a:t>Attendance</a:t>
            </a:r>
          </a:p>
          <a:p>
            <a:r>
              <a:rPr lang="en-US" sz="3200" dirty="0"/>
              <a:t>Suspension</a:t>
            </a:r>
          </a:p>
          <a:p>
            <a:r>
              <a:rPr lang="en-US" sz="3200" dirty="0"/>
              <a:t>Behavioral Intervention</a:t>
            </a:r>
          </a:p>
          <a:p>
            <a:r>
              <a:rPr lang="en-US" sz="3200" dirty="0"/>
              <a:t>Student Digital Resources Survey</a:t>
            </a:r>
          </a:p>
          <a:p>
            <a:r>
              <a:rPr lang="en-US" sz="3200" dirty="0"/>
              <a:t>Partner Project Fact</a:t>
            </a:r>
          </a:p>
          <a:p>
            <a:endParaRPr lang="en-US" dirty="0"/>
          </a:p>
        </p:txBody>
      </p:sp>
      <p:sp>
        <p:nvSpPr>
          <p:cNvPr id="7" name="Text Placeholder 6">
            <a:extLst>
              <a:ext uri="{FF2B5EF4-FFF2-40B4-BE49-F238E27FC236}">
                <a16:creationId xmlns:a16="http://schemas.microsoft.com/office/drawing/2014/main" id="{75F3C0D6-DE33-6668-ECFE-9D9E77085EC3}"/>
              </a:ext>
            </a:extLst>
          </p:cNvPr>
          <p:cNvSpPr txBox="1">
            <a:spLocks/>
          </p:cNvSpPr>
          <p:nvPr/>
        </p:nvSpPr>
        <p:spPr>
          <a:xfrm>
            <a:off x="6172200" y="1271588"/>
            <a:ext cx="5183188" cy="823912"/>
          </a:xfrm>
          <a:prstGeom prst="rect">
            <a:avLst/>
          </a:prstGeom>
          <a:solidFill>
            <a:schemeClr val="accent6">
              <a:lumMod val="60000"/>
              <a:lumOff val="40000"/>
            </a:schemeClr>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Staff Data</a:t>
            </a:r>
          </a:p>
        </p:txBody>
      </p:sp>
      <p:sp>
        <p:nvSpPr>
          <p:cNvPr id="8" name="Content Placeholder 7">
            <a:extLst>
              <a:ext uri="{FF2B5EF4-FFF2-40B4-BE49-F238E27FC236}">
                <a16:creationId xmlns:a16="http://schemas.microsoft.com/office/drawing/2014/main" id="{41C910B7-694D-D19E-AA35-5856D7D086F0}"/>
              </a:ext>
            </a:extLst>
          </p:cNvPr>
          <p:cNvSpPr txBox="1">
            <a:spLocks/>
          </p:cNvSpPr>
          <p:nvPr/>
        </p:nvSpPr>
        <p:spPr>
          <a:xfrm>
            <a:off x="6172200" y="2095500"/>
            <a:ext cx="5183188" cy="3925738"/>
          </a:xfrm>
          <a:prstGeom prst="rect">
            <a:avLst/>
          </a:prstGeom>
          <a:ln w="28575">
            <a:solidFill>
              <a:schemeClr val="tx1"/>
            </a:solidFill>
            <a:prstDash val="sys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Staff Snapshot</a:t>
            </a:r>
          </a:p>
          <a:p>
            <a:r>
              <a:rPr lang="en-US" dirty="0"/>
              <a:t>Staff Assignment</a:t>
            </a:r>
          </a:p>
          <a:p>
            <a:r>
              <a:rPr lang="en-US" dirty="0"/>
              <a:t>Teacher Assignment</a:t>
            </a:r>
          </a:p>
          <a:p>
            <a:r>
              <a:rPr lang="en-US" dirty="0"/>
              <a:t>Teacher Attendance </a:t>
            </a:r>
          </a:p>
          <a:p>
            <a:r>
              <a:rPr lang="en-US" dirty="0"/>
              <a:t>Teacher and Principal Tenure</a:t>
            </a:r>
          </a:p>
          <a:p>
            <a:r>
              <a:rPr lang="en-US" dirty="0"/>
              <a:t>Teacher and Principal Evaluation</a:t>
            </a:r>
          </a:p>
          <a:p>
            <a:endParaRPr lang="en-US" dirty="0"/>
          </a:p>
        </p:txBody>
      </p:sp>
    </p:spTree>
    <p:extLst>
      <p:ext uri="{BB962C8B-B14F-4D97-AF65-F5344CB8AC3E}">
        <p14:creationId xmlns:p14="http://schemas.microsoft.com/office/powerpoint/2010/main" val="331234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B193-D0A7-A0A0-574B-69AD93FB9C51}"/>
              </a:ext>
            </a:extLst>
          </p:cNvPr>
          <p:cNvSpPr>
            <a:spLocks noGrp="1"/>
          </p:cNvSpPr>
          <p:nvPr>
            <p:ph type="title"/>
          </p:nvPr>
        </p:nvSpPr>
        <p:spPr/>
        <p:txBody>
          <a:bodyPr>
            <a:normAutofit fontScale="90000"/>
          </a:bodyPr>
          <a:lstStyle/>
          <a:p>
            <a:r>
              <a:rPr lang="en-US" dirty="0"/>
              <a:t>District Data Sources</a:t>
            </a:r>
          </a:p>
        </p:txBody>
      </p:sp>
      <p:sp>
        <p:nvSpPr>
          <p:cNvPr id="3" name="Date Placeholder 2">
            <a:extLst>
              <a:ext uri="{FF2B5EF4-FFF2-40B4-BE49-F238E27FC236}">
                <a16:creationId xmlns:a16="http://schemas.microsoft.com/office/drawing/2014/main" id="{1F6B80DA-FE80-D18A-97F4-50CE8BE16885}"/>
              </a:ext>
            </a:extLst>
          </p:cNvPr>
          <p:cNvSpPr>
            <a:spLocks noGrp="1"/>
          </p:cNvSpPr>
          <p:nvPr>
            <p:ph type="dt" sz="half" idx="10"/>
          </p:nvPr>
        </p:nvSpPr>
        <p:spPr/>
        <p:txBody>
          <a:bodyPr/>
          <a:lstStyle/>
          <a:p>
            <a:fld id="{AFE4FB81-2CAC-4655-AFC1-D60B715C85FA}" type="datetime1">
              <a:rPr lang="en-US" smtClean="0"/>
              <a:t>10/18/2024</a:t>
            </a:fld>
            <a:endParaRPr lang="en-US" dirty="0"/>
          </a:p>
        </p:txBody>
      </p:sp>
      <p:sp>
        <p:nvSpPr>
          <p:cNvPr id="4" name="Slide Number Placeholder 3">
            <a:extLst>
              <a:ext uri="{FF2B5EF4-FFF2-40B4-BE49-F238E27FC236}">
                <a16:creationId xmlns:a16="http://schemas.microsoft.com/office/drawing/2014/main" id="{038531D6-3960-CAAD-56BF-4E4C6874C78F}"/>
              </a:ext>
            </a:extLst>
          </p:cNvPr>
          <p:cNvSpPr>
            <a:spLocks noGrp="1"/>
          </p:cNvSpPr>
          <p:nvPr>
            <p:ph type="sldNum" sz="quarter" idx="12"/>
          </p:nvPr>
        </p:nvSpPr>
        <p:spPr/>
        <p:txBody>
          <a:bodyPr/>
          <a:lstStyle/>
          <a:p>
            <a:fld id="{4FAB73BC-B049-4115-A692-8D63A059BFB8}" type="slidenum">
              <a:rPr lang="en-US" smtClean="0"/>
              <a:t>8</a:t>
            </a:fld>
            <a:endParaRPr lang="en-US" dirty="0"/>
          </a:p>
        </p:txBody>
      </p:sp>
      <p:sp>
        <p:nvSpPr>
          <p:cNvPr id="5" name="Content Placeholder 3">
            <a:extLst>
              <a:ext uri="{FF2B5EF4-FFF2-40B4-BE49-F238E27FC236}">
                <a16:creationId xmlns:a16="http://schemas.microsoft.com/office/drawing/2014/main" id="{2A4B2D32-288C-AC70-4193-CCAAE8530CC7}"/>
              </a:ext>
            </a:extLst>
          </p:cNvPr>
          <p:cNvSpPr txBox="1">
            <a:spLocks/>
          </p:cNvSpPr>
          <p:nvPr/>
        </p:nvSpPr>
        <p:spPr>
          <a:xfrm>
            <a:off x="839788" y="1109663"/>
            <a:ext cx="5157787" cy="823912"/>
          </a:xfrm>
          <a:prstGeom prst="rect">
            <a:avLst/>
          </a:prstGeom>
          <a:solidFill>
            <a:schemeClr val="accent1">
              <a:lumMod val="40000"/>
              <a:lumOff val="60000"/>
            </a:schemeClr>
          </a:solidFill>
          <a:ln>
            <a:solidFill>
              <a:schemeClr val="tx1"/>
            </a:solidFill>
          </a:ln>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a:t>Student Data Sources</a:t>
            </a:r>
            <a:endParaRPr lang="en-US" dirty="0"/>
          </a:p>
        </p:txBody>
      </p:sp>
      <p:sp>
        <p:nvSpPr>
          <p:cNvPr id="6" name="Content Placeholder 5">
            <a:extLst>
              <a:ext uri="{FF2B5EF4-FFF2-40B4-BE49-F238E27FC236}">
                <a16:creationId xmlns:a16="http://schemas.microsoft.com/office/drawing/2014/main" id="{B4EB2DDE-B768-9F72-3CAB-9DB54E0CDBF4}"/>
              </a:ext>
            </a:extLst>
          </p:cNvPr>
          <p:cNvSpPr txBox="1">
            <a:spLocks/>
          </p:cNvSpPr>
          <p:nvPr/>
        </p:nvSpPr>
        <p:spPr>
          <a:xfrm>
            <a:off x="839788" y="1933574"/>
            <a:ext cx="5157787" cy="3804287"/>
          </a:xfrm>
          <a:prstGeom prst="rect">
            <a:avLst/>
          </a:prstGeom>
          <a:ln w="28575">
            <a:solidFill>
              <a:schemeClr val="tx1"/>
            </a:solidFill>
            <a:prstDash val="sysDash"/>
          </a:ln>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Student Management System* </a:t>
            </a:r>
          </a:p>
          <a:p>
            <a:r>
              <a:rPr lang="en-US" dirty="0"/>
              <a:t>Frontline IEP</a:t>
            </a:r>
          </a:p>
          <a:p>
            <a:pPr lvl="1"/>
            <a:r>
              <a:rPr lang="en-US" dirty="0"/>
              <a:t>Disability Program Service </a:t>
            </a:r>
          </a:p>
          <a:p>
            <a:pPr lvl="1"/>
            <a:r>
              <a:rPr lang="en-US" dirty="0"/>
              <a:t>October Snapshot</a:t>
            </a:r>
          </a:p>
          <a:p>
            <a:pPr lvl="1"/>
            <a:r>
              <a:rPr lang="en-US" dirty="0"/>
              <a:t>EOY Snapshot</a:t>
            </a:r>
          </a:p>
          <a:p>
            <a:pPr lvl="1"/>
            <a:r>
              <a:rPr lang="en-US" dirty="0"/>
              <a:t>Sp. Ed. Events</a:t>
            </a:r>
          </a:p>
          <a:p>
            <a:pPr lvl="1"/>
            <a:r>
              <a:rPr lang="en-US" dirty="0"/>
              <a:t>NYSAA Program Service</a:t>
            </a:r>
          </a:p>
          <a:p>
            <a:r>
              <a:rPr lang="en-US" dirty="0"/>
              <a:t>Frontline 504</a:t>
            </a:r>
          </a:p>
          <a:p>
            <a:pPr lvl="1"/>
            <a:r>
              <a:rPr lang="en-US" dirty="0"/>
              <a:t>504 Program Service</a:t>
            </a:r>
          </a:p>
          <a:p>
            <a:r>
              <a:rPr lang="en-US" dirty="0" err="1"/>
              <a:t>Nutrikids</a:t>
            </a:r>
            <a:r>
              <a:rPr lang="en-US" dirty="0"/>
              <a:t> or other POS Lunch System</a:t>
            </a:r>
          </a:p>
          <a:p>
            <a:pPr lvl="1"/>
            <a:r>
              <a:rPr lang="en-US" dirty="0"/>
              <a:t>Free &amp; Reduced Lunch Program Service</a:t>
            </a:r>
          </a:p>
          <a:p>
            <a:pPr lvl="1"/>
            <a:r>
              <a:rPr lang="en-US" dirty="0"/>
              <a:t>Poverty Program Service</a:t>
            </a:r>
          </a:p>
          <a:p>
            <a:endParaRPr lang="en-US" dirty="0"/>
          </a:p>
          <a:p>
            <a:pPr marL="0" indent="0">
              <a:buFont typeface="Calibri" panose="020F0502020204030204" pitchFamily="34" charset="0"/>
              <a:buNone/>
            </a:pPr>
            <a:endParaRPr lang="en-US" dirty="0"/>
          </a:p>
        </p:txBody>
      </p:sp>
      <p:sp>
        <p:nvSpPr>
          <p:cNvPr id="7" name="Text Placeholder 6">
            <a:extLst>
              <a:ext uri="{FF2B5EF4-FFF2-40B4-BE49-F238E27FC236}">
                <a16:creationId xmlns:a16="http://schemas.microsoft.com/office/drawing/2014/main" id="{1E8BF5C8-B657-FF3D-30E0-020D10A50BC6}"/>
              </a:ext>
            </a:extLst>
          </p:cNvPr>
          <p:cNvSpPr txBox="1">
            <a:spLocks/>
          </p:cNvSpPr>
          <p:nvPr/>
        </p:nvSpPr>
        <p:spPr>
          <a:xfrm>
            <a:off x="6172200" y="1109663"/>
            <a:ext cx="5183188" cy="823912"/>
          </a:xfrm>
          <a:prstGeom prst="rect">
            <a:avLst/>
          </a:prstGeom>
          <a:solidFill>
            <a:schemeClr val="accent6">
              <a:lumMod val="60000"/>
              <a:lumOff val="40000"/>
            </a:schemeClr>
          </a:solidFill>
          <a:ln>
            <a:solidFill>
              <a:schemeClr val="tx1"/>
            </a:solidFill>
          </a:ln>
        </p:spPr>
        <p:txBody>
          <a:bodyPr anchor="ct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a:t>Staff Data Sources</a:t>
            </a:r>
            <a:endParaRPr lang="en-US" dirty="0"/>
          </a:p>
        </p:txBody>
      </p:sp>
      <p:sp>
        <p:nvSpPr>
          <p:cNvPr id="8" name="Content Placeholder 7">
            <a:extLst>
              <a:ext uri="{FF2B5EF4-FFF2-40B4-BE49-F238E27FC236}">
                <a16:creationId xmlns:a16="http://schemas.microsoft.com/office/drawing/2014/main" id="{6E1A09AA-9CFF-B4DB-FF0B-625896E0BDE5}"/>
              </a:ext>
            </a:extLst>
          </p:cNvPr>
          <p:cNvSpPr txBox="1">
            <a:spLocks/>
          </p:cNvSpPr>
          <p:nvPr/>
        </p:nvSpPr>
        <p:spPr>
          <a:xfrm>
            <a:off x="6172200" y="1933575"/>
            <a:ext cx="5183188" cy="3804286"/>
          </a:xfrm>
          <a:prstGeom prst="rect">
            <a:avLst/>
          </a:prstGeom>
          <a:ln w="28575">
            <a:solidFill>
              <a:schemeClr val="tx1"/>
            </a:solidFill>
            <a:prstDash val="sysDash"/>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Staff Management System*</a:t>
            </a:r>
          </a:p>
          <a:p>
            <a:pPr lvl="1"/>
            <a:r>
              <a:rPr lang="en-US"/>
              <a:t>Staff Snapshot</a:t>
            </a:r>
          </a:p>
          <a:p>
            <a:pPr lvl="1"/>
            <a:r>
              <a:rPr lang="en-US"/>
              <a:t>Staff Assignment</a:t>
            </a:r>
          </a:p>
          <a:p>
            <a:pPr lvl="1"/>
            <a:r>
              <a:rPr lang="en-US"/>
              <a:t>Staff Tenure</a:t>
            </a:r>
          </a:p>
          <a:p>
            <a:pPr lvl="1"/>
            <a:r>
              <a:rPr lang="en-US"/>
              <a:t>Staff Attendance</a:t>
            </a:r>
          </a:p>
          <a:p>
            <a:r>
              <a:rPr lang="en-US"/>
              <a:t>Student Management System</a:t>
            </a:r>
          </a:p>
          <a:p>
            <a:pPr lvl="1"/>
            <a:r>
              <a:rPr lang="en-US"/>
              <a:t>Course Instructor Assignment</a:t>
            </a:r>
          </a:p>
          <a:p>
            <a:r>
              <a:rPr lang="en-US"/>
              <a:t>3</a:t>
            </a:r>
            <a:r>
              <a:rPr lang="en-US" baseline="30000"/>
              <a:t>rd</a:t>
            </a:r>
            <a:r>
              <a:rPr lang="en-US"/>
              <a:t> party vendors (Frontline or eDoctrina)</a:t>
            </a:r>
          </a:p>
          <a:p>
            <a:pPr lvl="1"/>
            <a:r>
              <a:rPr lang="en-US"/>
              <a:t>Staff Evaluation</a:t>
            </a:r>
          </a:p>
          <a:p>
            <a:endParaRPr lang="en-US"/>
          </a:p>
          <a:p>
            <a:endParaRPr lang="en-US" dirty="0"/>
          </a:p>
        </p:txBody>
      </p:sp>
      <p:sp>
        <p:nvSpPr>
          <p:cNvPr id="9" name="TextBox 8">
            <a:extLst>
              <a:ext uri="{FF2B5EF4-FFF2-40B4-BE49-F238E27FC236}">
                <a16:creationId xmlns:a16="http://schemas.microsoft.com/office/drawing/2014/main" id="{8FA65E57-9B87-04E9-DE7E-3D3C96291C03}"/>
              </a:ext>
            </a:extLst>
          </p:cNvPr>
          <p:cNvSpPr txBox="1"/>
          <p:nvPr/>
        </p:nvSpPr>
        <p:spPr>
          <a:xfrm>
            <a:off x="839788" y="5762801"/>
            <a:ext cx="10515600" cy="369332"/>
          </a:xfrm>
          <a:prstGeom prst="rect">
            <a:avLst/>
          </a:prstGeom>
          <a:noFill/>
        </p:spPr>
        <p:txBody>
          <a:bodyPr wrap="square" rtlCol="0">
            <a:spAutoFit/>
          </a:bodyPr>
          <a:lstStyle/>
          <a:p>
            <a:r>
              <a:rPr lang="en-US" dirty="0"/>
              <a:t>* Primary data sources</a:t>
            </a:r>
          </a:p>
        </p:txBody>
      </p:sp>
    </p:spTree>
    <p:extLst>
      <p:ext uri="{BB962C8B-B14F-4D97-AF65-F5344CB8AC3E}">
        <p14:creationId xmlns:p14="http://schemas.microsoft.com/office/powerpoint/2010/main" val="335659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1661-84FA-7E01-DA42-0C31A2417B84}"/>
              </a:ext>
            </a:extLst>
          </p:cNvPr>
          <p:cNvSpPr>
            <a:spLocks noGrp="1"/>
          </p:cNvSpPr>
          <p:nvPr>
            <p:ph type="title"/>
          </p:nvPr>
        </p:nvSpPr>
        <p:spPr/>
        <p:txBody>
          <a:bodyPr/>
          <a:lstStyle/>
          <a:p>
            <a:r>
              <a:rPr lang="en-US" dirty="0"/>
              <a:t>Data Reporting Resources</a:t>
            </a:r>
          </a:p>
        </p:txBody>
      </p:sp>
      <p:sp>
        <p:nvSpPr>
          <p:cNvPr id="3" name="Content Placeholder 2">
            <a:extLst>
              <a:ext uri="{FF2B5EF4-FFF2-40B4-BE49-F238E27FC236}">
                <a16:creationId xmlns:a16="http://schemas.microsoft.com/office/drawing/2014/main" id="{6FDBBB63-9C9C-82BE-C0BA-0E7C519E6E62}"/>
              </a:ext>
            </a:extLst>
          </p:cNvPr>
          <p:cNvSpPr>
            <a:spLocks noGrp="1"/>
          </p:cNvSpPr>
          <p:nvPr>
            <p:ph sz="half" idx="1"/>
          </p:nvPr>
        </p:nvSpPr>
        <p:spPr/>
        <p:txBody>
          <a:bodyPr/>
          <a:lstStyle/>
          <a:p>
            <a:r>
              <a:rPr lang="en-US" sz="2000" b="1" dirty="0"/>
              <a:t>SIRS Manual: </a:t>
            </a:r>
            <a:r>
              <a:rPr lang="en-US" sz="2000" dirty="0"/>
              <a:t>defines data elements and provides instruction on how data elements are reported </a:t>
            </a:r>
            <a:r>
              <a:rPr lang="en-US" sz="2000" dirty="0">
                <a:hlinkClick r:id="rId2"/>
              </a:rPr>
              <a:t>https://www.p12.nysed.gov/irs/sirs/</a:t>
            </a:r>
            <a:endParaRPr lang="en-US" sz="2000" dirty="0"/>
          </a:p>
          <a:p>
            <a:r>
              <a:rPr lang="en-US" sz="2000" b="1" dirty="0"/>
              <a:t>SIRS Reporting Timeline: </a:t>
            </a:r>
            <a:r>
              <a:rPr lang="en-US" sz="2000" dirty="0"/>
              <a:t>includes the deadlines for data verification and certification. </a:t>
            </a:r>
            <a:r>
              <a:rPr lang="en-US" sz="2000" dirty="0">
                <a:hlinkClick r:id="rId3"/>
              </a:rPr>
              <a:t>https://www.nysed.gov/information-reporting-services</a:t>
            </a:r>
            <a:endParaRPr lang="en-US" sz="2000" dirty="0"/>
          </a:p>
          <a:p>
            <a:r>
              <a:rPr lang="en-US" b="1" dirty="0"/>
              <a:t>MAARS Team: </a:t>
            </a:r>
            <a:r>
              <a:rPr lang="en-US" dirty="0"/>
              <a:t>help with questions about data reporting, Level 0, Level 1, and L2RPT. </a:t>
            </a:r>
            <a:endParaRPr lang="en-US" sz="2000" dirty="0"/>
          </a:p>
        </p:txBody>
      </p:sp>
      <p:sp>
        <p:nvSpPr>
          <p:cNvPr id="4" name="Date Placeholder 3">
            <a:extLst>
              <a:ext uri="{FF2B5EF4-FFF2-40B4-BE49-F238E27FC236}">
                <a16:creationId xmlns:a16="http://schemas.microsoft.com/office/drawing/2014/main" id="{CE190075-7228-D877-EAC8-FC8ED6368834}"/>
              </a:ext>
            </a:extLst>
          </p:cNvPr>
          <p:cNvSpPr>
            <a:spLocks noGrp="1"/>
          </p:cNvSpPr>
          <p:nvPr>
            <p:ph type="dt" sz="half" idx="10"/>
          </p:nvPr>
        </p:nvSpPr>
        <p:spPr/>
        <p:txBody>
          <a:bodyPr/>
          <a:lstStyle/>
          <a:p>
            <a:fld id="{F7C1DFD0-5194-446A-B40B-5306590BB455}" type="datetime1">
              <a:rPr lang="en-US" smtClean="0"/>
              <a:t>10/18/2024</a:t>
            </a:fld>
            <a:endParaRPr lang="en-US" dirty="0"/>
          </a:p>
        </p:txBody>
      </p:sp>
      <p:sp>
        <p:nvSpPr>
          <p:cNvPr id="5" name="Slide Number Placeholder 4">
            <a:extLst>
              <a:ext uri="{FF2B5EF4-FFF2-40B4-BE49-F238E27FC236}">
                <a16:creationId xmlns:a16="http://schemas.microsoft.com/office/drawing/2014/main" id="{08411565-D644-5574-B161-9A8C2DB3F094}"/>
              </a:ext>
            </a:extLst>
          </p:cNvPr>
          <p:cNvSpPr>
            <a:spLocks noGrp="1"/>
          </p:cNvSpPr>
          <p:nvPr>
            <p:ph type="sldNum" sz="quarter" idx="12"/>
          </p:nvPr>
        </p:nvSpPr>
        <p:spPr/>
        <p:txBody>
          <a:bodyPr/>
          <a:lstStyle/>
          <a:p>
            <a:fld id="{4CE482DC-2269-4F26-9D2A-7E44B1A4CD85}" type="slidenum">
              <a:rPr lang="en-US" smtClean="0"/>
              <a:t>9</a:t>
            </a:fld>
            <a:endParaRPr lang="en-US" dirty="0"/>
          </a:p>
        </p:txBody>
      </p:sp>
      <p:pic>
        <p:nvPicPr>
          <p:cNvPr id="7" name="Content Placeholder 6">
            <a:extLst>
              <a:ext uri="{FF2B5EF4-FFF2-40B4-BE49-F238E27FC236}">
                <a16:creationId xmlns:a16="http://schemas.microsoft.com/office/drawing/2014/main" id="{5EAA82BD-832B-2614-444E-F169C33681F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l="2470" r="2470"/>
          <a:stretch/>
        </p:blipFill>
        <p:spPr>
          <a:xfrm>
            <a:off x="7009645" y="1195867"/>
            <a:ext cx="3790807" cy="4881495"/>
          </a:xfrm>
          <a:prstGeom prst="rect">
            <a:avLst/>
          </a:prstGeom>
          <a:ln>
            <a:solidFill>
              <a:schemeClr val="tx1"/>
            </a:solidFill>
          </a:ln>
        </p:spPr>
      </p:pic>
      <p:pic>
        <p:nvPicPr>
          <p:cNvPr id="1026" name="Picture 2" descr="RP Rules | Forgotton Ubiquity RP Wiki | Fandom">
            <a:extLst>
              <a:ext uri="{FF2B5EF4-FFF2-40B4-BE49-F238E27FC236}">
                <a16:creationId xmlns:a16="http://schemas.microsoft.com/office/drawing/2014/main" id="{C3CAEA64-D81E-DA8F-E5EC-7EE4C40FB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9080" y="2845541"/>
            <a:ext cx="1936387" cy="2259118"/>
          </a:xfrm>
          <a:prstGeom prst="rect">
            <a:avLst/>
          </a:prstGeom>
          <a:noFill/>
          <a:ln>
            <a:solidFill>
              <a:srgbClr val="C00000"/>
            </a:solidFill>
          </a:ln>
        </p:spPr>
      </p:pic>
    </p:spTree>
    <p:extLst>
      <p:ext uri="{BB962C8B-B14F-4D97-AF65-F5344CB8AC3E}">
        <p14:creationId xmlns:p14="http://schemas.microsoft.com/office/powerpoint/2010/main" val="370643177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617</TotalTime>
  <Words>1965</Words>
  <Application>Microsoft Office PowerPoint</Application>
  <PresentationFormat>Widescreen</PresentationFormat>
  <Paragraphs>441</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Bookman Old Style</vt:lpstr>
      <vt:lpstr>Calibri</vt:lpstr>
      <vt:lpstr>Calibri Light</vt:lpstr>
      <vt:lpstr>Tahoma</vt:lpstr>
      <vt:lpstr>Times New Roman</vt:lpstr>
      <vt:lpstr>Trebuchet MS</vt:lpstr>
      <vt:lpstr>Retrospect</vt:lpstr>
      <vt:lpstr>New DCC Training #1</vt:lpstr>
      <vt:lpstr>NYS Reporting</vt:lpstr>
      <vt:lpstr>Who’s Who in NYS Reporting</vt:lpstr>
      <vt:lpstr>SIRS Reporting Levels</vt:lpstr>
      <vt:lpstr>WNYRIC Data Warehouse - Level 1</vt:lpstr>
      <vt:lpstr>Level 2 – State Data Warehouse</vt:lpstr>
      <vt:lpstr>What data is collected through SIRS?</vt:lpstr>
      <vt:lpstr>District Data Sources</vt:lpstr>
      <vt:lpstr>Data Reporting Resources</vt:lpstr>
      <vt:lpstr>SIRS Manual</vt:lpstr>
      <vt:lpstr>Table of Reporting Responsibility</vt:lpstr>
      <vt:lpstr>Enrollment Codes and Descriptions</vt:lpstr>
      <vt:lpstr>Level 0 - https://level0.monroe.edu</vt:lpstr>
      <vt:lpstr>Level 0 Top Navigation Menu</vt:lpstr>
      <vt:lpstr>Level 0 Dashboard</vt:lpstr>
      <vt:lpstr>Entering Data into Level 0</vt:lpstr>
      <vt:lpstr>PowerPoint Presentation</vt:lpstr>
      <vt:lpstr>PowerPoint Presentation</vt:lpstr>
      <vt:lpstr>PowerPoint Presentation</vt:lpstr>
      <vt:lpstr>PowerPoint Presentation</vt:lpstr>
      <vt:lpstr>Electronic Import</vt:lpstr>
      <vt:lpstr>Importing Program Fact</vt:lpstr>
      <vt:lpstr>Reports</vt:lpstr>
      <vt:lpstr>L1-Data Prep</vt:lpstr>
      <vt:lpstr>Level 0 Errors</vt:lpstr>
      <vt:lpstr>Level 0 Errors</vt:lpstr>
      <vt:lpstr>SIRS Timeline &amp; Fall Tasks</vt:lpstr>
      <vt:lpstr>BEDS Day Collection (Public &amp; Charters only)</vt:lpstr>
      <vt:lpstr>L2RPT BEDS Reports</vt:lpstr>
      <vt:lpstr>PD Reporting: October Snapshot</vt:lpstr>
      <vt:lpstr>Overview of PD Snapshots</vt:lpstr>
      <vt:lpstr>Summer School Program Services</vt:lpstr>
      <vt:lpstr>Staff Data (Districts, BOCES, &amp; Charters)</vt:lpstr>
      <vt:lpstr>CIA/SCEE (Districts, BOCES, &amp; Charters)</vt:lpstr>
      <vt:lpstr>Student Digital Resources (District, BOCES, &amp; Charters)</vt:lpstr>
      <vt:lpstr>NYSESLAT Pre-ID Data</vt:lpstr>
      <vt:lpstr>Monthly Data Updates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DCC Training #1</dc:title>
  <dc:creator>Laurie Hazard</dc:creator>
  <cp:lastModifiedBy>Laurie Hazard</cp:lastModifiedBy>
  <cp:revision>2</cp:revision>
  <dcterms:created xsi:type="dcterms:W3CDTF">2023-10-31T14:49:44Z</dcterms:created>
  <dcterms:modified xsi:type="dcterms:W3CDTF">2024-10-18T14:46:31Z</dcterms:modified>
</cp:coreProperties>
</file>